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3.slide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ek3.slide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85" y="5014815"/>
            <a:ext cx="8469697" cy="1578215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Proverbs 22:6 (</a:t>
            </a:r>
            <a:r>
              <a:rPr lang="en-US" sz="1800" b="1" dirty="0" smtClean="0"/>
              <a:t>NIV)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600" baseline="30000" dirty="0"/>
              <a:t>6</a:t>
            </a:r>
            <a:r>
              <a:rPr lang="en-US" sz="1600" dirty="0"/>
              <a:t> Start children off on the way they should go, and even when they are old they will not turn from </a:t>
            </a:r>
            <a:r>
              <a:rPr lang="en-US" sz="1600" dirty="0" smtClean="0"/>
              <a:t>it.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b="1" dirty="0"/>
              <a:t>Proverbs 23:12 (</a:t>
            </a:r>
            <a:r>
              <a:rPr lang="en-US" sz="1800" b="1" dirty="0" smtClean="0"/>
              <a:t>NIV)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600" baseline="30000" dirty="0"/>
              <a:t>12</a:t>
            </a:r>
            <a:r>
              <a:rPr lang="en-US" sz="1600" dirty="0"/>
              <a:t> Apply your heart to instruction and your ears to words of </a:t>
            </a:r>
            <a:r>
              <a:rPr lang="en-US" sz="1600" dirty="0" smtClean="0"/>
              <a:t>knowledge.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7038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335</TotalTime>
  <Words>7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Proverbs 22:6 (NIV) 6 Start children off on the way they should go, and even when they are old they will not turn from it.  Proverbs 23:12 (NIV) 12 Apply your heart to instruction and your ears to words of knowledge.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Nichole</cp:lastModifiedBy>
  <cp:revision>43</cp:revision>
  <dcterms:created xsi:type="dcterms:W3CDTF">2010-04-12T23:12:02Z</dcterms:created>
  <dcterms:modified xsi:type="dcterms:W3CDTF">2014-02-24T17:06:42Z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