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357" r:id="rId2"/>
    <p:sldId id="356" r:id="rId3"/>
    <p:sldId id="355" r:id="rId4"/>
    <p:sldId id="354" r:id="rId5"/>
    <p:sldId id="353" r:id="rId6"/>
    <p:sldId id="352" r:id="rId7"/>
    <p:sldId id="351" r:id="rId8"/>
    <p:sldId id="358" r:id="rId9"/>
    <p:sldId id="348" r:id="rId10"/>
    <p:sldId id="349" r:id="rId11"/>
    <p:sldId id="347" r:id="rId12"/>
    <p:sldId id="346" r:id="rId13"/>
    <p:sldId id="268" r:id="rId14"/>
    <p:sldId id="345" r:id="rId15"/>
    <p:sldId id="3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92" userDrawn="1">
          <p15:clr>
            <a:srgbClr val="A4A3A4"/>
          </p15:clr>
        </p15:guide>
        <p15:guide id="3" orient="horz" pos="2952" userDrawn="1">
          <p15:clr>
            <a:srgbClr val="A4A3A4"/>
          </p15:clr>
        </p15:guide>
        <p15:guide id="4" orient="horz" pos="715" userDrawn="1">
          <p15:clr>
            <a:srgbClr val="A4A3A4"/>
          </p15:clr>
        </p15:guide>
        <p15:guide id="5" orient="horz" pos="543" userDrawn="1">
          <p15:clr>
            <a:srgbClr val="A4A3A4"/>
          </p15:clr>
        </p15:guide>
        <p15:guide id="6" orient="horz" pos="4008" userDrawn="1">
          <p15:clr>
            <a:srgbClr val="A4A3A4"/>
          </p15:clr>
        </p15:guide>
        <p15:guide id="7" pos="576" userDrawn="1">
          <p15:clr>
            <a:srgbClr val="A4A3A4"/>
          </p15:clr>
        </p15:guide>
        <p15:guide id="8" orient="horz" pos="1248" userDrawn="1">
          <p15:clr>
            <a:srgbClr val="A4A3A4"/>
          </p15:clr>
        </p15:guide>
        <p15:guide id="9" orient="horz" pos="1584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F65"/>
    <a:srgbClr val="17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87"/>
    <p:restoredTop sz="91503"/>
  </p:normalViewPr>
  <p:slideViewPr>
    <p:cSldViewPr snapToGrid="0" snapToObjects="1">
      <p:cViewPr varScale="1">
        <p:scale>
          <a:sx n="45" d="100"/>
          <a:sy n="45" d="100"/>
        </p:scale>
        <p:origin x="192" y="896"/>
      </p:cViewPr>
      <p:guideLst>
        <p:guide orient="horz" pos="2160"/>
        <p:guide pos="792"/>
        <p:guide orient="horz" pos="2952"/>
        <p:guide orient="horz" pos="715"/>
        <p:guide orient="horz" pos="543"/>
        <p:guide orient="horz" pos="4008"/>
        <p:guide pos="576"/>
        <p:guide orient="horz" pos="1248"/>
        <p:guide orient="horz" pos="1584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6AD43-8A0C-3640-B4FF-3747415BFFE9}" type="datetimeFigureOut">
              <a:rPr lang="en-US" smtClean="0"/>
              <a:t>12/1/19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332A7-17C8-C248-A1EB-CC2E1F65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0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36AB-3DBE-0047-A52C-A2827154C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3830A-F7CC-6041-9938-461ADD15F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5DFF2-46F5-8149-A290-E02EC422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9E7-E870-6C46-81C4-E20403C5A45F}" type="datetime1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C8F8C-4A9D-8A40-A053-A6442593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ADB21-D9E4-7449-AD7F-856B5C50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3A9B-0D7D-4B48-8E2E-25535D04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3642E-21D7-BC46-935E-CF47DE44F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76CFE-8293-4846-B973-E7AF7421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ACC7-1B91-0A4C-8753-BB412D750CD6}" type="datetime1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B5B75-8933-8A4D-86ED-C541C37A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2B72F-9901-3A4B-8CF5-8CB564F1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6AA58-3369-3947-B600-0DB11ACD8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A323E-BF70-674F-84BB-AB6C3BE8F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05051-838A-8342-ADC3-3F995E93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687B-403D-E64F-AB5F-C7E0FA13B8BB}" type="datetime1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AFAF4-F76E-BF49-A7F2-16C4512B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E48ED-2C89-C649-8A3D-D17CBB85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2D4C-709F-684E-85A5-1A2B1F9A0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841D0-68DA-9844-A73E-21F7AC05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7C7A-6ADD-E041-ACF6-E605495AB71E}" type="datetime1">
              <a:rPr lang="en-US" smtClean="0"/>
              <a:t>12/1/19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55A71C-D3CF-ED4E-B47F-8BC660A5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A9062-E3C5-C345-AD77-2AD20D58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1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DC6E-12DD-D04E-98DD-5D79E3CC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82423-26DE-3040-9F67-044545819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D799A-81F7-9B43-B874-3E8080C1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4C74-46E2-F34E-855D-0F4477B8E80E}" type="datetime1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77059-1E3A-A54A-B8B7-36312976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611A7-1EEE-6148-9B0B-DA584D51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8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E018-001C-A244-A0AC-5F71076B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1C5D6-5D4F-9C47-AF6B-A9E61B150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FFA5E-9399-BC4A-8C33-04AAFD41B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A3F72-FDCD-3344-9FAE-70D1A0E6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03A-9664-6F4D-896E-8042D95AC245}" type="datetime1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96B09-B8C5-6F45-A4DB-8979A378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EA4CA-D70E-2E43-A80B-14ACEC5A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7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3CB0-D4A5-0240-AA4E-04809265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B2F63-F093-8342-88A4-E59E99ABF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07CA2-9EB1-C54D-B356-A4E95A6FE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67E5A-6AF4-B049-9F9C-69D010B6C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598B1-2B48-1943-BB04-EA7847BC5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2125F-ADC5-8646-8D20-6B84B308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A386-4833-324E-AFE0-FF61A2A43CA8}" type="datetime1">
              <a:rPr lang="en-US" smtClean="0"/>
              <a:t>12/1/19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A72F4-9033-3847-A2E2-9634A60E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BEBBD-9CA2-DC49-888C-0C40444B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F31C-E227-7B41-B09E-41912ED9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A7618-1B31-6248-8058-171FB24B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56A5-C25E-8943-920A-501406449814}" type="datetime1">
              <a:rPr lang="en-US" smtClean="0"/>
              <a:t>12/1/19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77023-3124-154D-88FE-E1444099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EBE19-4D7A-C945-8D20-48781EB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6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058EC-4CC2-D847-BF39-CD626907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23059D-78BD-364C-8B8B-68DB4F8195E8}" type="datetime1">
              <a:rPr lang="en-US" smtClean="0"/>
              <a:t>12/1/19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7CDBB-FAF0-F74D-92D1-4E25B70C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6759F-AC61-B74F-843C-0A39D40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7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F0E8-A37E-4941-9D9B-8313B727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7042-E163-6A4F-A0D1-1ED48A91A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9043F-4130-3F41-9BDF-9ECBCA615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7461C-D745-D444-B769-1CBA70D3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5B4E-188F-0C42-AC85-CDDFEE12D78A}" type="datetime1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CDEFA-65E7-084F-A087-80FFA8DF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4C40C-8A5C-D74D-BF88-C4144344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DCE7-A391-D744-BDD0-FC12C6EF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CA966F-C462-F04E-9A02-11BA133C8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0C790-9ABC-4F46-87BA-33A238136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99AED-266B-2B47-BDDA-9775C0CE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ED56-4CFC-984C-AD5B-F3139D044742}" type="datetime1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DAD80-0501-1942-A818-1AE81F78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C3325-BD7A-4841-8DF9-D90E7FD1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8D0D8-77B5-EB4A-8B9A-C8E1E196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5ED91-C6F9-DF45-930A-182A36B6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84B0-7A75-9E4E-AE4F-48A581C1F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AC3A-3A18-924B-B613-C9CBCAD4234E}" type="datetime1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4635C-4B9E-274D-8690-2849BDB50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64109-5B2E-934B-9030-F953EFD7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CC23209-6258-384E-B303-FA0CB26A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592E3-2698-CB4B-94B5-41E0E93D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C5009-0056-A348-82F7-D1D58FB87085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REFLEXIONANDO SOBRE LA ESCRITURA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CCDF16-FB71-9C40-BBE3-483E01FBBF1B}"/>
              </a:ext>
            </a:extLst>
          </p:cNvPr>
          <p:cNvSpPr txBox="1"/>
          <p:nvPr/>
        </p:nvSpPr>
        <p:spPr>
          <a:xfrm>
            <a:off x="822145" y="3007601"/>
            <a:ext cx="105316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SzPct val="70000"/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experimentado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al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caída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4488" indent="-344488">
              <a:buSzPct val="70000"/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vivido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redentor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Dios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4488" indent="-344488">
              <a:buSzPct val="70000"/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 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restauración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Dios le da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esperanza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con el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4488" indent="-344488">
              <a:buSzPct val="70000"/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podría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Dios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llamarle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responder 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C7628-9132-9340-9038-BA0CB4F9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8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CB4422-56E8-904F-AD24-E1EB854AE65E}"/>
              </a:ext>
            </a:extLst>
          </p:cNvPr>
          <p:cNvSpPr txBox="1"/>
          <p:nvPr/>
        </p:nvSpPr>
        <p:spPr>
          <a:xfrm>
            <a:off x="802342" y="759834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MISIÓN DE DIOS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8407F5-1178-B34E-82C6-402302210930}"/>
              </a:ext>
            </a:extLst>
          </p:cNvPr>
          <p:cNvSpPr txBox="1"/>
          <p:nvPr/>
        </p:nvSpPr>
        <p:spPr>
          <a:xfrm>
            <a:off x="833131" y="3652683"/>
            <a:ext cx="9745532" cy="21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80"/>
              </a:lnSpc>
            </a:pPr>
            <a:r>
              <a:rPr lang="en-US" sz="6400" spc="-170" dirty="0">
                <a:solidFill>
                  <a:schemeClr val="bg1"/>
                </a:solidFill>
                <a:latin typeface="Arial" panose="020B0604020202020204" pitchFamily="34" charset="0"/>
              </a:rPr>
              <a:t>La </a:t>
            </a:r>
            <a:r>
              <a:rPr lang="en-US" sz="6400" spc="-170" dirty="0" err="1">
                <a:solidFill>
                  <a:schemeClr val="bg1"/>
                </a:solidFill>
                <a:latin typeface="Arial" panose="020B0604020202020204" pitchFamily="34" charset="0"/>
              </a:rPr>
              <a:t>Misión</a:t>
            </a:r>
            <a:r>
              <a:rPr lang="en-US" sz="6400" spc="-170" dirty="0">
                <a:solidFill>
                  <a:schemeClr val="bg1"/>
                </a:solidFill>
                <a:latin typeface="Arial" panose="020B0604020202020204" pitchFamily="34" charset="0"/>
              </a:rPr>
              <a:t> de Dios </a:t>
            </a:r>
            <a:br>
              <a:rPr lang="en-US" sz="6400" spc="-17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sz="6400" b="1" spc="-17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 través </a:t>
            </a:r>
            <a:r>
              <a:rPr lang="es-ES" sz="6400" spc="-170" dirty="0">
                <a:solidFill>
                  <a:schemeClr val="bg1"/>
                </a:solidFill>
                <a:latin typeface="Arial" panose="020B0604020202020204" pitchFamily="34" charset="0"/>
              </a:rPr>
              <a:t>de su vida</a:t>
            </a:r>
            <a:endParaRPr lang="en-US" sz="6400" spc="-17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2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Corintios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5:14-21   •   Mateo 28:16-20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CDB07-0D21-F340-8E58-8790B4F7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7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45CCF1-2DC2-574F-ADDB-DB72AF60FC5E}"/>
              </a:ext>
            </a:extLst>
          </p:cNvPr>
          <p:cNvSpPr txBox="1"/>
          <p:nvPr/>
        </p:nvSpPr>
        <p:spPr>
          <a:xfrm>
            <a:off x="833130" y="3805802"/>
            <a:ext cx="11036485" cy="1760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6400" spc="-170" dirty="0">
                <a:solidFill>
                  <a:schemeClr val="bg1"/>
                </a:solidFill>
                <a:latin typeface="Arial" panose="020B0604020202020204" pitchFamily="34" charset="0"/>
              </a:rPr>
              <a:t>La misión de Dios </a:t>
            </a:r>
            <a:br>
              <a:rPr lang="es-ES" sz="6400" spc="-17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sz="6400" b="1" spc="-17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para</a:t>
            </a:r>
            <a:r>
              <a:rPr lang="es-ES" sz="6400" spc="-170" dirty="0">
                <a:solidFill>
                  <a:schemeClr val="bg1"/>
                </a:solidFill>
                <a:latin typeface="Arial" panose="020B0604020202020204" pitchFamily="34" charset="0"/>
              </a:rPr>
              <a:t> su vida</a:t>
            </a:r>
            <a:endParaRPr lang="en-US" sz="6400" spc="-17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FC982-3E58-9D41-850C-2CFF0534DBC1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FACTOR 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8ECA7F-467A-B645-8BD2-B201177B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BDBE58-CAFA-8648-AF35-8B2EE59BF0D3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FACTOR 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F5C99-6B3F-FC41-8AEC-7C5A6EE7A14B}"/>
              </a:ext>
            </a:extLst>
          </p:cNvPr>
          <p:cNvSpPr txBox="1"/>
          <p:nvPr/>
        </p:nvSpPr>
        <p:spPr>
          <a:xfrm>
            <a:off x="833130" y="4037224"/>
            <a:ext cx="110364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spc="-170" dirty="0">
                <a:solidFill>
                  <a:schemeClr val="bg1"/>
                </a:solidFill>
                <a:latin typeface="Arial" panose="020B0604020202020204" pitchFamily="34" charset="0"/>
              </a:rPr>
              <a:t>La misión de Dios </a:t>
            </a:r>
            <a:r>
              <a:rPr lang="es-ES" sz="5000" b="1" spc="-17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para</a:t>
            </a:r>
            <a:r>
              <a:rPr lang="es-ES" sz="5000" spc="-170" dirty="0">
                <a:solidFill>
                  <a:schemeClr val="bg1"/>
                </a:solidFill>
                <a:latin typeface="Arial" panose="020B0604020202020204" pitchFamily="34" charset="0"/>
              </a:rPr>
              <a:t> su vida</a:t>
            </a:r>
            <a:endParaRPr lang="en-US" sz="5000" spc="-17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5000" spc="-170" dirty="0">
                <a:solidFill>
                  <a:schemeClr val="bg1"/>
                </a:solidFill>
                <a:latin typeface="Arial" panose="020B0604020202020204" pitchFamily="34" charset="0"/>
              </a:rPr>
              <a:t>La </a:t>
            </a:r>
            <a:r>
              <a:rPr lang="en-US" sz="5000" spc="-170" dirty="0" err="1">
                <a:solidFill>
                  <a:schemeClr val="bg1"/>
                </a:solidFill>
                <a:latin typeface="Arial" panose="020B0604020202020204" pitchFamily="34" charset="0"/>
              </a:rPr>
              <a:t>Misión</a:t>
            </a:r>
            <a:r>
              <a:rPr lang="en-US" sz="5000" spc="-170" dirty="0">
                <a:solidFill>
                  <a:schemeClr val="bg1"/>
                </a:solidFill>
                <a:latin typeface="Arial" panose="020B0604020202020204" pitchFamily="34" charset="0"/>
              </a:rPr>
              <a:t> de Dios </a:t>
            </a:r>
            <a:r>
              <a:rPr lang="es-ES" sz="5000" b="1" spc="-17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 través </a:t>
            </a:r>
            <a:r>
              <a:rPr lang="es-ES" sz="5000" spc="-170" dirty="0">
                <a:solidFill>
                  <a:schemeClr val="bg1"/>
                </a:solidFill>
                <a:latin typeface="Arial" panose="020B0604020202020204" pitchFamily="34" charset="0"/>
              </a:rPr>
              <a:t>de su vida</a:t>
            </a:r>
            <a:endParaRPr lang="en-US" sz="5000" spc="-17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2DB3B5-EA03-3C45-9046-B417BB1B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5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22126B-D095-FB42-A6D6-8DCAAB32B85E}"/>
              </a:ext>
            </a:extLst>
          </p:cNvPr>
          <p:cNvSpPr txBox="1"/>
          <p:nvPr/>
        </p:nvSpPr>
        <p:spPr>
          <a:xfrm>
            <a:off x="802342" y="744068"/>
            <a:ext cx="890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CRECER MÁS EN CRISTO</a:t>
            </a:r>
          </a:p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AVANZAR EN LA MISIÓN JUNTOS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74582-A2BD-3C4E-90FD-5C581CD3063B}"/>
              </a:ext>
            </a:extLst>
          </p:cNvPr>
          <p:cNvSpPr txBox="1"/>
          <p:nvPr/>
        </p:nvSpPr>
        <p:spPr>
          <a:xfrm>
            <a:off x="804560" y="3279535"/>
            <a:ext cx="11400692" cy="305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Cuatro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>
              <a:lnSpc>
                <a:spcPts val="4140"/>
              </a:lnSpc>
              <a:spcAft>
                <a:spcPts val="600"/>
              </a:spcAft>
              <a:buSzPct val="70000"/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>
              <a:lnSpc>
                <a:spcPts val="4140"/>
              </a:lnSpc>
              <a:spcAft>
                <a:spcPts val="600"/>
              </a:spcAft>
              <a:buSzPct val="70000"/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Devocional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>
              <a:lnSpc>
                <a:spcPts val="4140"/>
              </a:lnSpc>
              <a:spcAft>
                <a:spcPts val="600"/>
              </a:spcAft>
              <a:buSzPct val="70000"/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Relacional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indent="-406400">
              <a:lnSpc>
                <a:spcPts val="4140"/>
              </a:lnSpc>
              <a:spcAft>
                <a:spcPts val="600"/>
              </a:spcAft>
              <a:buSzPct val="70000"/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Misional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D4121-E606-2F45-8ED8-562BD8DD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1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511B4-0D84-5A4D-BBBB-6C103AAC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2899F-5132-044E-9740-8D9687881B8E}"/>
              </a:ext>
            </a:extLst>
          </p:cNvPr>
          <p:cNvSpPr txBox="1"/>
          <p:nvPr/>
        </p:nvSpPr>
        <p:spPr>
          <a:xfrm>
            <a:off x="789042" y="4147691"/>
            <a:ext cx="890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spc="-1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6400" spc="-17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6400" spc="-1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7C8C4-1033-E54A-AF3B-49758DE5CEE3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UNO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592E3-2698-CB4B-94B5-41E0E93D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2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478EEB-B8D9-714D-BB03-EEB9F8592EC6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UNO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554033-8461-104D-8BE9-BB7419B6CBCA}"/>
              </a:ext>
            </a:extLst>
          </p:cNvPr>
          <p:cNvSpPr txBox="1"/>
          <p:nvPr/>
        </p:nvSpPr>
        <p:spPr>
          <a:xfrm>
            <a:off x="791570" y="4332357"/>
            <a:ext cx="459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endParaRPr lang="en-US" sz="4000" b="1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862C6-5A01-144A-AB33-F7FAA602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0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145F0F-ACDA-594B-860D-E55E093E614B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2F5CF-7A25-B44E-BC2E-34DA467C7E63}"/>
              </a:ext>
            </a:extLst>
          </p:cNvPr>
          <p:cNvSpPr txBox="1"/>
          <p:nvPr/>
        </p:nvSpPr>
        <p:spPr>
          <a:xfrm>
            <a:off x="821636" y="3382263"/>
            <a:ext cx="11400692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lnSpc>
                <a:spcPts val="3840"/>
              </a:lnSpc>
              <a:spcAft>
                <a:spcPts val="600"/>
              </a:spcAft>
              <a:tabLst>
                <a:tab pos="328613" algn="l"/>
              </a:tabLst>
            </a:pP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Cuatro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Cuatro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sesiones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4488" indent="-344488">
              <a:lnSpc>
                <a:spcPts val="3840"/>
              </a:lnSpc>
              <a:spcAft>
                <a:spcPts val="600"/>
              </a:spcAft>
              <a:buSzPct val="70000"/>
              <a:buFont typeface="+mj-lt"/>
              <a:buAutoNum type="arabicPeriod"/>
              <a:tabLst>
                <a:tab pos="328613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Dios</a:t>
            </a:r>
          </a:p>
          <a:p>
            <a:pPr marL="344488" indent="-344488">
              <a:lnSpc>
                <a:spcPts val="3840"/>
              </a:lnSpc>
              <a:spcAft>
                <a:spcPts val="600"/>
              </a:spcAft>
              <a:buSzPct val="70000"/>
              <a:buFont typeface="+mj-lt"/>
              <a:buAutoNum type="arabicPeriod"/>
              <a:tabLst>
                <a:tab pos="328613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Evangélico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>
              <a:lnSpc>
                <a:spcPts val="3840"/>
              </a:lnSpc>
              <a:spcAft>
                <a:spcPts val="600"/>
              </a:spcAft>
              <a:buSzPct val="70000"/>
              <a:buFont typeface="+mj-lt"/>
              <a:buAutoNum type="arabicPeriod"/>
              <a:tabLst>
                <a:tab pos="328613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Nuestra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>
              <a:lnSpc>
                <a:spcPts val="3840"/>
              </a:lnSpc>
              <a:spcAft>
                <a:spcPts val="600"/>
              </a:spcAft>
              <a:buSzPct val="70000"/>
              <a:buFont typeface="+mj-lt"/>
              <a:buAutoNum type="arabicPeriod"/>
              <a:tabLst>
                <a:tab pos="328613" algn="l"/>
              </a:tabLs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Miembro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1243E-2973-4042-80A4-54D61C0E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5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40C5A0-F1DA-5C48-AC92-4C5DD1F6C6D0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C76AA-17DD-3E4E-9257-C631C9CC9AE1}"/>
              </a:ext>
            </a:extLst>
          </p:cNvPr>
          <p:cNvSpPr txBox="1"/>
          <p:nvPr/>
        </p:nvSpPr>
        <p:spPr>
          <a:xfrm>
            <a:off x="831064" y="3333734"/>
            <a:ext cx="10522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44488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de 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Dios en el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4488" lvl="0" indent="-344488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profundizar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4488" lvl="0" indent="-344488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Dios para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Dios 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Comenzar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membresía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E4FE5-E570-0C43-B670-8FD623A6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7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9DC90F-5C5E-554B-A542-B39C43D25B81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LA MEMBRESÍA?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CD12A-76CA-6E46-A77D-EBEBC9CF1C74}"/>
              </a:ext>
            </a:extLst>
          </p:cNvPr>
          <p:cNvSpPr txBox="1"/>
          <p:nvPr/>
        </p:nvSpPr>
        <p:spPr>
          <a:xfrm>
            <a:off x="1805940" y="3543300"/>
            <a:ext cx="809244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membresía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crecer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Cristo y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avanzar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juntos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58491-8FF7-3940-875D-C2A723F0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3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D6F497-8A8B-BC4C-9074-6248C8C7376C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PRESENTACIONES UNO A UNO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320E8-FECC-1441-9503-86F04327857D}"/>
              </a:ext>
            </a:extLst>
          </p:cNvPr>
          <p:cNvSpPr txBox="1"/>
          <p:nvPr/>
        </p:nvSpPr>
        <p:spPr>
          <a:xfrm>
            <a:off x="791308" y="3831995"/>
            <a:ext cx="10562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lvl="0" indent="-406400">
              <a:buSzPct val="70000"/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¿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Cómo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empezó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asistir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esta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iglesia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? </a:t>
            </a:r>
          </a:p>
          <a:p>
            <a:pPr marL="406400" lvl="0" indent="-406400">
              <a:buSzPct val="70000"/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¿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Qué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pregunta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le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gustaría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que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sea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respondida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durante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nuestro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tiempo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juntos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DDBB5-01AA-9649-82B3-7210CE2E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3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45CCF1-2DC2-574F-ADDB-DB72AF60FC5E}"/>
              </a:ext>
            </a:extLst>
          </p:cNvPr>
          <p:cNvSpPr txBox="1"/>
          <p:nvPr/>
        </p:nvSpPr>
        <p:spPr>
          <a:xfrm>
            <a:off x="833130" y="3852722"/>
            <a:ext cx="11036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400" spc="-170" dirty="0">
                <a:solidFill>
                  <a:schemeClr val="bg1"/>
                </a:solidFill>
                <a:latin typeface="Arial" panose="020B0604020202020204" pitchFamily="34" charset="0"/>
              </a:rPr>
              <a:t>La misión de Dios </a:t>
            </a:r>
            <a:r>
              <a:rPr lang="es-ES" sz="6400" b="1" spc="-17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para</a:t>
            </a:r>
            <a:r>
              <a:rPr lang="es-ES" sz="6400" spc="-17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s-ES" sz="6400" spc="-170" dirty="0">
                <a:solidFill>
                  <a:schemeClr val="bg1"/>
                </a:solidFill>
                <a:latin typeface="Arial" panose="020B0604020202020204" pitchFamily="34" charset="0"/>
              </a:rPr>
              <a:t>su vida</a:t>
            </a:r>
            <a:endParaRPr lang="en-US" sz="6400" spc="-17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FC982-3E58-9D41-850C-2CFF0534DBC1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ESCRITURA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8ECA7F-467A-B645-8BD2-B201177B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2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43A95B-7DDA-5C47-940E-C35D7C411A24}"/>
              </a:ext>
            </a:extLst>
          </p:cNvPr>
          <p:cNvSpPr txBox="1"/>
          <p:nvPr/>
        </p:nvSpPr>
        <p:spPr>
          <a:xfrm>
            <a:off x="831064" y="2997432"/>
            <a:ext cx="10347476" cy="341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Cuatro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secciones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Escritura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Dios para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4488" indent="-344488">
              <a:lnSpc>
                <a:spcPts val="4140"/>
              </a:lnSpc>
              <a:spcAft>
                <a:spcPts val="600"/>
              </a:spcAft>
              <a:buSzPct val="70000"/>
              <a:buFont typeface="+mj-lt"/>
              <a:buAutoNum type="arabicPeriod"/>
              <a:tabLst>
                <a:tab pos="503238" algn="l"/>
              </a:tabLst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(GÉNESIS 1-2) </a:t>
            </a:r>
          </a:p>
          <a:p>
            <a:pPr marL="344488" indent="-344488">
              <a:lnSpc>
                <a:spcPts val="4140"/>
              </a:lnSpc>
              <a:spcAft>
                <a:spcPts val="600"/>
              </a:spcAft>
              <a:buSzPct val="70000"/>
              <a:buFont typeface="+mj-lt"/>
              <a:buAutoNum type="arabicPeriod"/>
              <a:tabLst>
                <a:tab pos="503238" algn="l"/>
              </a:tabLst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Caída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(GÉNESIS 3) </a:t>
            </a:r>
          </a:p>
          <a:p>
            <a:pPr marL="344488" indent="-344488">
              <a:lnSpc>
                <a:spcPts val="4140"/>
              </a:lnSpc>
              <a:spcAft>
                <a:spcPts val="600"/>
              </a:spcAft>
              <a:buSzPct val="70000"/>
              <a:buFont typeface="+mj-lt"/>
              <a:buAutoNum type="arabicPeriod"/>
              <a:tabLst>
                <a:tab pos="503238" algn="l"/>
              </a:tabLst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Redención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(GÉNESIS 3–APOCALIPSIS 20) </a:t>
            </a:r>
          </a:p>
          <a:p>
            <a:pPr marL="344488" indent="-344488">
              <a:lnSpc>
                <a:spcPts val="4140"/>
              </a:lnSpc>
              <a:spcAft>
                <a:spcPts val="600"/>
              </a:spcAft>
              <a:buSzPct val="70000"/>
              <a:buFont typeface="+mj-lt"/>
              <a:buAutoNum type="arabicPeriod"/>
              <a:tabLst>
                <a:tab pos="503238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(APOCALIPSIS 21-22)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D68CF-4CE1-4743-A44C-95A727BB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6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348</Words>
  <Application>Microsoft Macintosh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ASDFASDF</dc:title>
  <dc:creator>Kristi Schild</dc:creator>
  <cp:lastModifiedBy>Kristi Schild</cp:lastModifiedBy>
  <cp:revision>90</cp:revision>
  <dcterms:created xsi:type="dcterms:W3CDTF">2019-06-21T03:21:12Z</dcterms:created>
  <dcterms:modified xsi:type="dcterms:W3CDTF">2019-12-01T16:21:10Z</dcterms:modified>
</cp:coreProperties>
</file>