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303" r:id="rId2"/>
    <p:sldId id="359" r:id="rId3"/>
    <p:sldId id="358" r:id="rId4"/>
    <p:sldId id="356" r:id="rId5"/>
    <p:sldId id="357" r:id="rId6"/>
    <p:sldId id="355" r:id="rId7"/>
    <p:sldId id="354" r:id="rId8"/>
    <p:sldId id="353" r:id="rId9"/>
    <p:sldId id="352" r:id="rId10"/>
    <p:sldId id="351" r:id="rId11"/>
    <p:sldId id="350" r:id="rId12"/>
    <p:sldId id="349" r:id="rId13"/>
    <p:sldId id="348" r:id="rId14"/>
    <p:sldId id="347" r:id="rId15"/>
    <p:sldId id="344" r:id="rId16"/>
    <p:sldId id="346" r:id="rId17"/>
    <p:sldId id="345" r:id="rId18"/>
    <p:sldId id="360" r:id="rId19"/>
    <p:sldId id="343" r:id="rId20"/>
    <p:sldId id="34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864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  <p15:guide id="4" orient="horz" pos="504" userDrawn="1">
          <p15:clr>
            <a:srgbClr val="A4A3A4"/>
          </p15:clr>
        </p15:guide>
        <p15:guide id="5" orient="horz" pos="1968" userDrawn="1">
          <p15:clr>
            <a:srgbClr val="A4A3A4"/>
          </p15:clr>
        </p15:guide>
        <p15:guide id="6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854"/>
    <a:srgbClr val="78B64E"/>
    <a:srgbClr val="6FAC46"/>
    <a:srgbClr val="17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/>
    <p:restoredTop sz="91293"/>
  </p:normalViewPr>
  <p:slideViewPr>
    <p:cSldViewPr snapToGrid="0" snapToObjects="1">
      <p:cViewPr varScale="1">
        <p:scale>
          <a:sx n="75" d="100"/>
          <a:sy n="75" d="100"/>
        </p:scale>
        <p:origin x="186" y="60"/>
      </p:cViewPr>
      <p:guideLst>
        <p:guide orient="horz" pos="2928"/>
        <p:guide pos="864"/>
        <p:guide orient="horz" pos="720"/>
        <p:guide orient="horz" pos="504"/>
        <p:guide orient="horz" pos="1968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6AD43-8A0C-3640-B4FF-3747415BFFE9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332A7-17C8-C248-A1EB-CC2E1F65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0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332A7-17C8-C248-A1EB-CC2E1F657E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7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332A7-17C8-C248-A1EB-CC2E1F657E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1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1636AB-3DBE-0047-A52C-A2827154C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43830A-F7CC-6041-9938-461ADD15F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15DFF2-46F5-8149-A290-E02EC422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FA11-81F9-C348-B75B-BF287E98AA70}" type="datetime1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BC8F8C-4A9D-8A40-A053-A6442593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7ADB21-D9E4-7449-AD7F-856B5C50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1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893A9B-0D7D-4B48-8E2E-25535D04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43642E-21D7-BC46-935E-CF47DE44F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876CFE-8293-4846-B973-E7AF7421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D5A9-AEC6-344F-9A55-EF714C946B31}" type="datetime1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FB5B75-8933-8A4D-86ED-C541C37A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92B72F-9901-3A4B-8CF5-8CB564F1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6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26AA58-3369-3947-B600-0DB11ACD8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4A323E-BF70-674F-84BB-AB6C3BE8F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D05051-838A-8342-ADC3-3F995E930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C110-9815-9944-8C6A-CF8EB83076B7}" type="datetime1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AFAF4-F76E-BF49-A7F2-16C4512B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0E48ED-2C89-C649-8A3D-D17CBB85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0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3460A-E73A-0246-9877-931C5D8D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762D4C-709F-684E-85A5-1A2B1F9A0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3BDD9D-B50D-ED4C-BA18-A91ADEA48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50891-8CD3-D042-8884-EC2B2EEAAD9D}" type="datetime1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4B4A6-D286-FF4E-9E00-7C849389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6F80A7-9A70-F746-B9C9-E7571FF4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ABDC6E-12DD-D04E-98DD-5D79E3CC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982423-26DE-3040-9F67-044545819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D799A-81F7-9B43-B874-3E8080C1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86C5-5C22-1F48-BC08-083CDED6BFCE}" type="datetime1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377059-1E3A-A54A-B8B7-363129761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5611A7-1EEE-6148-9B0B-DA584D51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8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3E018-001C-A244-A0AC-5F71076B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61C5D6-5D4F-9C47-AF6B-A9E61B150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BFFA5E-9399-BC4A-8C33-04AAFD41B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4A3F72-FDCD-3344-9FAE-70D1A0E6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822C-0886-984D-AD7E-309F8D78F784}" type="datetime1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E96B09-B8C5-6F45-A4DB-8979A378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FEA4CA-D70E-2E43-A80B-14ACEC5A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7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4C3CB0-D4A5-0240-AA4E-04809265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0B2F63-F093-8342-88A4-E59E99ABF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707CA2-9EB1-C54D-B356-A4E95A6FE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467E5A-6AF4-B049-9F9C-69D010B6C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E598B1-2B48-1943-BB04-EA7847BC5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302125F-ADC5-8646-8D20-6B84B308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965C-FF35-9C44-865B-2B70FA7F68C6}" type="datetime1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42A72F4-9033-3847-A2E2-9634A60E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FEBEBBD-9CA2-DC49-888C-0C40444B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3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A0F31C-E227-7B41-B09E-41912ED9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AA7618-1B31-6248-8058-171FB24B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F2F3F-327F-8C45-AE50-8CB82D9684D5}" type="datetime1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277023-3124-154D-88FE-E1444099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FEBE19-4D7A-C945-8D20-48781EB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6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3058EC-4CC2-D847-BF39-CD626907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BABF-435A-834B-8F50-C39087150C91}" type="datetime1">
              <a:rPr lang="en-US" smtClean="0"/>
              <a:t>12/19/2019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4C7CDBB-FAF0-F74D-92D1-4E25B70C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0F6759F-AC61-B74F-843C-0A39D406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7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C7F0E8-A37E-4941-9D9B-8313B727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6D7042-E163-6A4F-A0D1-1ED48A91A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D9043F-4130-3F41-9BDF-9ECBCA615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E7461C-D745-D444-B769-1CBA70D3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C583-C583-4147-81E2-962082D42F79}" type="datetime1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BCDEFA-65E7-084F-A087-80FFA8DF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64C40C-8A5C-D74D-BF88-C4144344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5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B3DCE7-A391-D744-BDD0-FC12C6EF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0CA966F-C462-F04E-9A02-11BA133C8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F0C790-9ABC-4F46-87BA-33A238136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A99AED-266B-2B47-BDDA-9775C0CE4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5585-12E1-B940-9E2F-7D3D33B5A7FD}" type="datetime1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8DAD80-0501-1942-A818-1AE81F78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EC3325-BD7A-4841-8DF9-D90E7FD1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8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E38D0D8-77B5-EB4A-8B9A-C8E1E196D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45ED91-C6F9-DF45-930A-182A36B6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9184B0-7A75-9E4E-AE4F-48A581C1F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973F-B0EF-C242-9053-1C7210442307}" type="datetime1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74635C-4B9E-274D-8690-2849BDB50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964109-5B2E-934B-9030-F953EFD78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23209-6258-384E-B303-FA0CB26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34A87D-EFB4-254E-9D3D-99B61980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41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900F07-3036-A145-93E1-34E9C6676CE7}"/>
              </a:ext>
            </a:extLst>
          </p:cNvPr>
          <p:cNvSpPr txBox="1"/>
          <p:nvPr/>
        </p:nvSpPr>
        <p:spPr>
          <a:xfrm>
            <a:off x="914400" y="4393335"/>
            <a:ext cx="10200289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E01574-0AFD-4B4C-AE38-025671A4AFDA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QUIÉNES SOMOS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79C728-223E-4041-A8C9-B9730A7C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4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C2EA32-D00F-AF45-A7D2-A1D7FA0081A3}"/>
              </a:ext>
            </a:extLst>
          </p:cNvPr>
          <p:cNvSpPr txBox="1"/>
          <p:nvPr/>
        </p:nvSpPr>
        <p:spPr>
          <a:xfrm>
            <a:off x="914400" y="4377241"/>
            <a:ext cx="10953750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fotografias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960C7C-3316-6840-AA0B-026C6FB16D70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 HISTORIA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0D7758-B41B-5140-963C-9181D46E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3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EE861D-AF55-4640-926A-20AE97574860}"/>
              </a:ext>
            </a:extLst>
          </p:cNvPr>
          <p:cNvSpPr txBox="1"/>
          <p:nvPr/>
        </p:nvSpPr>
        <p:spPr>
          <a:xfrm>
            <a:off x="914400" y="4114348"/>
            <a:ext cx="10200289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fotografias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7FA672-36FE-774D-8D87-7328AD66CB84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 MISIÓN Y  NUESTROS VALORES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DF61AF0-25AC-6247-9E8F-BFEA55F6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80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D349B2-769E-2D42-8F21-A199EF3C60FC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 MISIÓN Y MINISTERIO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3825408-7760-974D-8C20-71B2E217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EE861D-AF55-4640-926A-20AE97574860}"/>
              </a:ext>
            </a:extLst>
          </p:cNvPr>
          <p:cNvSpPr txBox="1"/>
          <p:nvPr/>
        </p:nvSpPr>
        <p:spPr>
          <a:xfrm>
            <a:off x="914400" y="4114348"/>
            <a:ext cx="10200289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ministerios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fotografias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7631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1F3E78-B04A-FF48-9624-75F1A7EF2588}"/>
              </a:ext>
            </a:extLst>
          </p:cNvPr>
          <p:cNvSpPr txBox="1"/>
          <p:nvPr/>
        </p:nvSpPr>
        <p:spPr>
          <a:xfrm>
            <a:off x="914400" y="4114348"/>
            <a:ext cx="10200289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involucrado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cuál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ha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impactado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74A503-5ABA-3A49-B0D6-533E90F240E0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 PARA DISCUSIÓN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058CE8-0C95-8F4B-9E74-D4E72938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46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7EF7D2-F43A-9642-A67B-19E5B654896E}"/>
              </a:ext>
            </a:extLst>
          </p:cNvPr>
          <p:cNvSpPr txBox="1"/>
          <p:nvPr/>
        </p:nvSpPr>
        <p:spPr>
          <a:xfrm>
            <a:off x="914400" y="4114348"/>
            <a:ext cx="10200289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lideres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fotografias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D03652-2CDE-364B-B0F6-67505AB20305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 EQUIPO Y LÍDERES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4C6943-049B-9143-9539-1B92AF35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6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7366F8-FEDA-DC4E-BF3F-B7E9522CC878}"/>
              </a:ext>
            </a:extLst>
          </p:cNvPr>
          <p:cNvSpPr txBox="1"/>
          <p:nvPr/>
        </p:nvSpPr>
        <p:spPr>
          <a:xfrm>
            <a:off x="914400" y="4377241"/>
            <a:ext cx="11277600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fotografias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E5A319-7CA4-0842-8D63-ACFFBB5033D4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 ESTRUCTURA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A1644D-0FC2-3C4F-90C4-43A797B9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94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4C80BC-0C3E-2D43-A697-C6C0A6960D6D}"/>
              </a:ext>
            </a:extLst>
          </p:cNvPr>
          <p:cNvSpPr txBox="1"/>
          <p:nvPr/>
        </p:nvSpPr>
        <p:spPr>
          <a:xfrm>
            <a:off x="914400" y="4114348"/>
            <a:ext cx="10200289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fotografias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CB8AD3-CC4F-CD48-B5A2-439FC03DF1B9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 err="1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</a:t>
            </a:r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 y sus </a:t>
            </a:r>
            <a:r>
              <a:rPr lang="en-US" sz="2800" b="1" spc="100" dirty="0" err="1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instalaciones</a:t>
            </a:r>
            <a:endParaRPr lang="en-US" sz="2800" b="1" spc="100" dirty="0">
              <a:solidFill>
                <a:srgbClr val="173B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DAFC50-69D2-ED44-A443-8977F014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99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48F5FE-CD99-564C-AABF-6394ED23E616}"/>
              </a:ext>
            </a:extLst>
          </p:cNvPr>
          <p:cNvSpPr txBox="1"/>
          <p:nvPr/>
        </p:nvSpPr>
        <p:spPr>
          <a:xfrm>
            <a:off x="802342" y="744068"/>
            <a:ext cx="9607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HACIA DÓNDE VAMOS – UN VISTAZO AL FUTURO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8B0DB0-A2C7-AB4D-8E31-7F75B7A21242}"/>
              </a:ext>
            </a:extLst>
          </p:cNvPr>
          <p:cNvSpPr txBox="1"/>
          <p:nvPr/>
        </p:nvSpPr>
        <p:spPr>
          <a:xfrm>
            <a:off x="914400" y="3851456"/>
            <a:ext cx="10200289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iniciativas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planes,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oraciones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fotografias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relación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D86DA3-E97C-0849-A2D9-573E877B1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92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A4A55C-6F25-6846-8A7D-043DB0015AD3}"/>
              </a:ext>
            </a:extLst>
          </p:cNvPr>
          <p:cNvSpPr txBox="1"/>
          <p:nvPr/>
        </p:nvSpPr>
        <p:spPr>
          <a:xfrm>
            <a:off x="802342" y="744068"/>
            <a:ext cx="890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CONÉCTESE</a:t>
            </a:r>
          </a:p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PASOS PARA UNA MAYOR PARTICIPACIÓN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B726C7-D387-EC4D-AC97-BF012EA1679F}"/>
              </a:ext>
            </a:extLst>
          </p:cNvPr>
          <p:cNvSpPr txBox="1"/>
          <p:nvPr/>
        </p:nvSpPr>
        <p:spPr>
          <a:xfrm>
            <a:off x="914400" y="4114348"/>
            <a:ext cx="10200289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fotografias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DFF6E7-C227-4747-BDCC-06030578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1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2133B3-6C4A-954B-901D-6FD75144877B}"/>
              </a:ext>
            </a:extLst>
          </p:cNvPr>
          <p:cNvSpPr txBox="1"/>
          <p:nvPr/>
        </p:nvSpPr>
        <p:spPr>
          <a:xfrm>
            <a:off x="820271" y="4147691"/>
            <a:ext cx="11040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6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n-US" sz="6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Nuestra </a:t>
            </a:r>
            <a:r>
              <a:rPr lang="en-US" sz="6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endParaRPr lang="en-US" sz="6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5380ED-643E-D74A-BEAC-3A88B5EA1492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 TRES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5577BE-4489-4C4D-910E-D4F86F84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30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6CAC30-F292-2040-A2BF-663514DE05EB}"/>
              </a:ext>
            </a:extLst>
          </p:cNvPr>
          <p:cNvSpPr txBox="1"/>
          <p:nvPr/>
        </p:nvSpPr>
        <p:spPr>
          <a:xfrm>
            <a:off x="802342" y="753693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5CBFC7-792D-794F-B927-DDCEA790E34D}"/>
              </a:ext>
            </a:extLst>
          </p:cNvPr>
          <p:cNvSpPr txBox="1"/>
          <p:nvPr/>
        </p:nvSpPr>
        <p:spPr>
          <a:xfrm>
            <a:off x="817415" y="3351877"/>
            <a:ext cx="1063798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3075" indent="-455613">
              <a:lnSpc>
                <a:spcPts val="384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402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aprendió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hoy? </a:t>
            </a:r>
          </a:p>
          <a:p>
            <a:pPr marL="473075" indent="-455613">
              <a:lnSpc>
                <a:spcPts val="384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402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aún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se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contestado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73075" indent="-455613">
              <a:buFont typeface="Arial" panose="020B0604020202020204" pitchFamily="34" charset="0"/>
              <a:buChar char="•"/>
              <a:tabLst>
                <a:tab pos="45402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frase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"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podría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C59C4D-2D66-4147-BB8B-7AA05935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6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BDDE89-5CAC-F947-A97C-A4C6E4121233}"/>
              </a:ext>
            </a:extLst>
          </p:cNvPr>
          <p:cNvSpPr txBox="1"/>
          <p:nvPr/>
        </p:nvSpPr>
        <p:spPr>
          <a:xfrm>
            <a:off x="914400" y="2960630"/>
            <a:ext cx="10782300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Familiarizar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la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inserte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>
              <a:lnSpc>
                <a:spcPts val="346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Historia  • Vision y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460"/>
              </a:lnSpc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involucrarse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inserte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93167D-000D-1742-8491-6F689CF52F87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65ADE0-7DAC-4F40-907E-35723F84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2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B81991-3FB8-F94E-BF3C-B035EADD7619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COMIENZO DE LA DISCUSIÓN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6E6107-B77E-C142-A908-959F42E453F8}"/>
              </a:ext>
            </a:extLst>
          </p:cNvPr>
          <p:cNvSpPr txBox="1"/>
          <p:nvPr/>
        </p:nvSpPr>
        <p:spPr>
          <a:xfrm>
            <a:off x="914400" y="3005590"/>
            <a:ext cx="10744200" cy="302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2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OPCIÓN 1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ts val="3820"/>
              </a:lnSpc>
            </a:pP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¿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Alguna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vez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ha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hecho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un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recorrido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detrás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escena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de un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lugar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que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siempre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le ha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fascinado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? Tal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vez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fue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un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recorrido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por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un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estadio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por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un set de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películas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por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una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fábrica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o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por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una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estructura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gigantesca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como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una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presa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o un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rascacielos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. ¿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Cómo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fue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la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experiencia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ir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detrás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</a:rPr>
              <a:t>escena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</a:rPr>
              <a:t>?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48B1BD-CD85-8E44-8EB6-730FA62A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5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E8703A-2525-F44C-B4DE-505D143C7757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COMIENZO DE LA DISCUSIÓN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5687B9-1A3D-034B-AEA8-49E9C373DA95}"/>
              </a:ext>
            </a:extLst>
          </p:cNvPr>
          <p:cNvSpPr txBox="1"/>
          <p:nvPr/>
        </p:nvSpPr>
        <p:spPr>
          <a:xfrm>
            <a:off x="914400" y="2990850"/>
            <a:ext cx="10648950" cy="347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2</a:t>
            </a:r>
          </a:p>
          <a:p>
            <a:pPr>
              <a:lnSpc>
                <a:spcPts val="3820"/>
              </a:lnSpc>
            </a:pP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Alguna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aprendido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 de un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negocio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Tal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un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comenzando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voluntario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través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conversación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un amigo o familiar.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Describa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aprender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negocio</a:t>
            </a:r>
            <a:r>
              <a:rPr lang="en-US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endParaRPr lang="en-US" sz="3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971354-7455-134E-A91D-292D30D7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6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7D4E60-89DF-C247-892D-938CB1759B4B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COMIENZO DE LA DISCUSIÓN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22AA5C-3498-0440-A8C9-CDE36F0BDE71}"/>
              </a:ext>
            </a:extLst>
          </p:cNvPr>
          <p:cNvSpPr txBox="1"/>
          <p:nvPr/>
        </p:nvSpPr>
        <p:spPr>
          <a:xfrm>
            <a:off x="914400" y="4101524"/>
            <a:ext cx="110669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Cuáles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imágenes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metáforas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piensa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BC00DF-107F-A741-B176-DBA83040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18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97998C-F80E-B745-974D-4B09CD6D8950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IMAGENES BÍBLICAS PARA LA IGLESIA LOCAL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D9B882-DEAF-4B4D-871A-83741838F5D1}"/>
              </a:ext>
            </a:extLst>
          </p:cNvPr>
          <p:cNvSpPr txBox="1"/>
          <p:nvPr/>
        </p:nvSpPr>
        <p:spPr>
          <a:xfrm>
            <a:off x="914400" y="3062778"/>
            <a:ext cx="868542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40"/>
              </a:lnSpc>
              <a:tabLst>
                <a:tab pos="39052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La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ts val="4140"/>
              </a:lnSpc>
              <a:tabLst>
                <a:tab pos="39052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La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Esposa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Cristo </a:t>
            </a:r>
          </a:p>
          <a:p>
            <a:pPr>
              <a:lnSpc>
                <a:spcPts val="4140"/>
              </a:lnSpc>
              <a:tabLst>
                <a:tab pos="39052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El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ts val="4140"/>
              </a:lnSpc>
              <a:tabLst>
                <a:tab pos="39052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El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Sacerdocio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Creyentes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ts val="4140"/>
              </a:lnSpc>
              <a:tabLst>
                <a:tab pos="39052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El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Rebaño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ts val="4140"/>
              </a:lnSpc>
              <a:tabLst>
                <a:tab pos="390525" algn="l"/>
              </a:tabLs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	El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Cuerpo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CB7B55-F8CD-024B-BE29-E1FD220B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2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48DA41-B2C9-F04F-A8BE-E7DEEC75A4E2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REFLEXIÓN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771B36-BBE5-174F-95F8-DA46954137BD}"/>
              </a:ext>
            </a:extLst>
          </p:cNvPr>
          <p:cNvSpPr txBox="1"/>
          <p:nvPr/>
        </p:nvSpPr>
        <p:spPr>
          <a:xfrm>
            <a:off x="779318" y="3124200"/>
            <a:ext cx="111840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¿Se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practican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estos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elementos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nuestra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iglesia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  <a:p>
            <a:pPr marL="5143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Un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lugar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devoción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entrañable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a Dios.</a:t>
            </a:r>
          </a:p>
          <a:p>
            <a:pPr marL="5143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Un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lugar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donde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nos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relacionamos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encontramos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y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brindamos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protección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y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ánimo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 marL="5143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Un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lugar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para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desarrollar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nuestros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dones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al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servicio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de Dios.</a:t>
            </a:r>
          </a:p>
          <a:p>
            <a:pPr marL="5143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Un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lugar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que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persigue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las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prioridades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de Dios en el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</a:rPr>
              <a:t>mundo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229723-FB23-C44C-9604-0462B255E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81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516B0E-0403-564A-B30E-C01EF4A35F93}"/>
              </a:ext>
            </a:extLst>
          </p:cNvPr>
          <p:cNvSpPr txBox="1"/>
          <p:nvPr/>
        </p:nvSpPr>
        <p:spPr>
          <a:xfrm>
            <a:off x="914400" y="4114348"/>
            <a:ext cx="10039350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60"/>
              </a:lnSpc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atrajo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inicialmente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iglesia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animó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quedarse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ACD243-F6A1-4F46-BBFC-122934607FAF}"/>
              </a:ext>
            </a:extLst>
          </p:cNvPr>
          <p:cNvSpPr txBox="1"/>
          <p:nvPr/>
        </p:nvSpPr>
        <p:spPr>
          <a:xfrm>
            <a:off x="802342" y="744068"/>
            <a:ext cx="890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173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PEGUNTAS DE DISCUSIÓN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241B36-6FB3-D847-B300-EA3A56B8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3209-6258-384E-B303-FA0CB26AA8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22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460</Words>
  <Application>Microsoft Office PowerPoint</Application>
  <PresentationFormat>Widescreen</PresentationFormat>
  <Paragraphs>77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ASDFASDF</dc:title>
  <dc:creator>Kristi Schild</dc:creator>
  <cp:lastModifiedBy>Carmen Rosa Quinche Pulido</cp:lastModifiedBy>
  <cp:revision>69</cp:revision>
  <dcterms:created xsi:type="dcterms:W3CDTF">2019-06-21T03:21:12Z</dcterms:created>
  <dcterms:modified xsi:type="dcterms:W3CDTF">2019-12-20T01:19:18Z</dcterms:modified>
</cp:coreProperties>
</file>