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323" r:id="rId2"/>
    <p:sldId id="356" r:id="rId3"/>
    <p:sldId id="357" r:id="rId4"/>
    <p:sldId id="350" r:id="rId5"/>
    <p:sldId id="355" r:id="rId6"/>
    <p:sldId id="354" r:id="rId7"/>
    <p:sldId id="353" r:id="rId8"/>
    <p:sldId id="352" r:id="rId9"/>
    <p:sldId id="351" r:id="rId10"/>
    <p:sldId id="349" r:id="rId11"/>
    <p:sldId id="348" r:id="rId12"/>
    <p:sldId id="346" r:id="rId13"/>
    <p:sldId id="347" r:id="rId14"/>
    <p:sldId id="345" r:id="rId15"/>
    <p:sldId id="342" r:id="rId16"/>
    <p:sldId id="344" r:id="rId17"/>
    <p:sldId id="343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orient="horz" pos="552" userDrawn="1">
          <p15:clr>
            <a:srgbClr val="A4A3A4"/>
          </p15:clr>
        </p15:guide>
        <p15:guide id="5" pos="864" userDrawn="1">
          <p15:clr>
            <a:srgbClr val="A4A3A4"/>
          </p15:clr>
        </p15:guide>
        <p15:guide id="6" orient="horz" pos="1272" userDrawn="1">
          <p15:clr>
            <a:srgbClr val="A4A3A4"/>
          </p15:clr>
        </p15:guide>
        <p15:guide id="7" orient="horz" pos="1584" userDrawn="1">
          <p15:clr>
            <a:srgbClr val="A4A3A4"/>
          </p15:clr>
        </p15:guide>
        <p15:guide id="8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5"/>
    <p:restoredTop sz="91563"/>
  </p:normalViewPr>
  <p:slideViewPr>
    <p:cSldViewPr snapToGrid="0" snapToObjects="1">
      <p:cViewPr>
        <p:scale>
          <a:sx n="121" d="100"/>
          <a:sy n="121" d="100"/>
        </p:scale>
        <p:origin x="144" y="240"/>
      </p:cViewPr>
      <p:guideLst>
        <p:guide orient="horz" pos="2952"/>
        <p:guide pos="576"/>
        <p:guide orient="horz" pos="720"/>
        <p:guide orient="horz" pos="552"/>
        <p:guide pos="864"/>
        <p:guide orient="horz" pos="1272"/>
        <p:guide orient="horz" pos="1584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6AD43-8A0C-3640-B4FF-3747415BFFE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332A7-17C8-C248-A1EB-CC2E1F65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0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36AB-3DBE-0047-A52C-A2827154C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3830A-F7CC-6041-9938-461ADD15F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5DFF2-46F5-8149-A290-E02EC422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A8A-8B6F-F84C-BD8A-72140C07AABB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C8F8C-4A9D-8A40-A053-A6442593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ADB21-D9E4-7449-AD7F-856B5C50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3A9B-0D7D-4B48-8E2E-25535D04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3642E-21D7-BC46-935E-CF47DE44F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76CFE-8293-4846-B973-E7AF7421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8FBE-E753-1943-AEF2-A6B7FD1FE925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B5B75-8933-8A4D-86ED-C541C37A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B72F-9901-3A4B-8CF5-8CB564F1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6AA58-3369-3947-B600-0DB11ACD8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A323E-BF70-674F-84BB-AB6C3BE8F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05051-838A-8342-ADC3-3F995E93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5DB4-A35A-664E-B2A6-F14D30B8098B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AFAF4-F76E-BF49-A7F2-16C4512B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E48ED-2C89-C649-8A3D-D17CBB85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460A-E73A-0246-9877-931C5D8D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2D4C-709F-684E-85A5-1A2B1F9A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BDD9D-B50D-ED4C-BA18-A91ADEA4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68C-4BFB-8748-8097-43ACFCD21890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4B4A6-D286-FF4E-9E00-7C849389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F80A7-9A70-F746-B9C9-E7571FF4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DC6E-12DD-D04E-98DD-5D79E3CC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82423-26DE-3040-9F67-044545819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D799A-81F7-9B43-B874-3E8080C1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8E90-AD06-7942-846A-943626525AFA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77059-1E3A-A54A-B8B7-36312976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611A7-1EEE-6148-9B0B-DA584D51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8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E018-001C-A244-A0AC-5F71076B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1C5D6-5D4F-9C47-AF6B-A9E61B150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FFA5E-9399-BC4A-8C33-04AAFD41B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A3F72-FDCD-3344-9FAE-70D1A0E6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6F5D-BFA7-D940-9BB2-B4AEC396CF29}" type="datetime1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96B09-B8C5-6F45-A4DB-8979A378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EA4CA-D70E-2E43-A80B-14ACEC5A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7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3CB0-D4A5-0240-AA4E-04809265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B2F63-F093-8342-88A4-E59E99ABF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07CA2-9EB1-C54D-B356-A4E95A6FE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67E5A-6AF4-B049-9F9C-69D010B6C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598B1-2B48-1943-BB04-EA7847BC5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2125F-ADC5-8646-8D20-6B84B308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0AC-0D42-CD45-9DF7-C9BAAC920032}" type="datetime1">
              <a:rPr lang="en-US" smtClean="0"/>
              <a:t>6/24/19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A72F4-9033-3847-A2E2-9634A60E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BEBBD-9CA2-DC49-888C-0C40444B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F31C-E227-7B41-B09E-41912ED9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A7618-1B31-6248-8058-171FB24B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2373-38E0-5949-A60F-462E83CE138E}" type="datetime1">
              <a:rPr lang="en-US" smtClean="0"/>
              <a:t>6/24/19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7023-3124-154D-88FE-E1444099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EBE19-4D7A-C945-8D20-48781EB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058EC-4CC2-D847-BF39-CD626907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599C-38D1-DC40-AB6A-80AC7CF38583}" type="datetime1">
              <a:rPr lang="en-US" smtClean="0"/>
              <a:t>6/24/19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7CDBB-FAF0-F74D-92D1-4E25B70C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6759F-AC61-B74F-843C-0A39D40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7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F0E8-A37E-4941-9D9B-8313B727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7042-E163-6A4F-A0D1-1ED48A91A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9043F-4130-3F41-9BDF-9ECBCA615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7461C-D745-D444-B769-1CBA70D3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4FAE-B0F1-C743-A25A-6CE72B53CCA7}" type="datetime1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CDEFA-65E7-084F-A087-80FFA8DF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4C40C-8A5C-D74D-BF88-C4144344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DCE7-A391-D744-BDD0-FC12C6EF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CA966F-C462-F04E-9A02-11BA133C8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0C790-9ABC-4F46-87BA-33A238136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99AED-266B-2B47-BDDA-9775C0CE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ADB-A887-2545-B0E8-39004CAE932B}" type="datetime1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DAD80-0501-1942-A818-1AE81F78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C3325-BD7A-4841-8DF9-D90E7FD1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8D0D8-77B5-EB4A-8B9A-C8E1E196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5ED91-C6F9-DF45-930A-182A36B6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84B0-7A75-9E4E-AE4F-48A581C1F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C4E4-1D8C-7E42-91D7-6D5EF35366BF}" type="datetime1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4635C-4B9E-274D-8690-2849BDB50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64109-5B2E-934B-9030-F953EFD7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BACECE-CC79-714E-AADA-CF6C33D5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4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CDE05-B966-854B-A3C1-92F7791A2AD4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 PART OF GOD’S KINGDOM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091BD-1586-784F-99A5-76C3740B828D}"/>
              </a:ext>
            </a:extLst>
          </p:cNvPr>
          <p:cNvSpPr txBox="1"/>
          <p:nvPr/>
        </p:nvSpPr>
        <p:spPr>
          <a:xfrm>
            <a:off x="809469" y="3409027"/>
            <a:ext cx="10432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•	Jesus spoke of God’s kingdom.</a:t>
            </a:r>
          </a:p>
          <a:p>
            <a:pPr>
              <a:spcAft>
                <a:spcPts val="600"/>
              </a:spcAft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• 	God’s kingdom is not like any earthly kingdom.</a:t>
            </a:r>
          </a:p>
          <a:p>
            <a:pPr>
              <a:spcAft>
                <a:spcPts val="600"/>
              </a:spcAft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•	 As disciples of Jesus Christ we are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	ambassadors of God’s kingdom.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4ADC7-14A3-2D49-8DB1-126365E5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5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B9CFE-8505-194C-A02A-658DC1B003B1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5CED1-0685-6444-8688-A79B7167696D}"/>
              </a:ext>
            </a:extLst>
          </p:cNvPr>
          <p:cNvSpPr txBox="1"/>
          <p:nvPr/>
        </p:nvSpPr>
        <p:spPr>
          <a:xfrm>
            <a:off x="809470" y="3809137"/>
            <a:ext cx="10432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How can being a member of the church help 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us live into the kingdom together and help us 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to be the kind of disciples Christ calls us to 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CBED-1C29-CA43-9A73-E0494A15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0C58A5-1CC0-314B-B2F7-3DE22E46DFBC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TO FULFILL THE WILL OF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DC3D6-2532-1B43-B7FD-DE7005B2BC84}"/>
              </a:ext>
            </a:extLst>
          </p:cNvPr>
          <p:cNvSpPr txBox="1"/>
          <p:nvPr/>
        </p:nvSpPr>
        <p:spPr>
          <a:xfrm>
            <a:off x="839450" y="3520338"/>
            <a:ext cx="1043247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we: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Strive for spiritual health as a church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together in ministry as a church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the mission of our church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E3271-814A-1E4E-8625-89F02208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ADAA2D-E5D4-1240-A94D-04712298E9B3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REFLECTION AND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41A66-7D59-314A-B7BA-8AA1730683B5}"/>
              </a:ext>
            </a:extLst>
          </p:cNvPr>
          <p:cNvSpPr txBox="1"/>
          <p:nvPr/>
        </p:nvSpPr>
        <p:spPr>
          <a:xfrm>
            <a:off x="914400" y="2976375"/>
            <a:ext cx="10432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87350" algn="l"/>
              </a:tabLs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ways that we seek to fulfill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God’s will. Which are you most drawn to?</a:t>
            </a:r>
          </a:p>
          <a:p>
            <a:pPr>
              <a:tabLst>
                <a:tab pos="387350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What are your thoughts about this lifelong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journey and the ways in which we minister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together to fulfill God’s will?</a:t>
            </a:r>
          </a:p>
          <a:p>
            <a:pPr>
              <a:tabLst>
                <a:tab pos="387350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Does today’s session raise any particular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questions, concerns, or other feelings for you?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A0BC5-91CA-A944-A171-E46BF46E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04F45-84B9-574F-9337-5BD000F17AFF}"/>
              </a:ext>
            </a:extLst>
          </p:cNvPr>
          <p:cNvSpPr txBox="1"/>
          <p:nvPr/>
        </p:nvSpPr>
        <p:spPr>
          <a:xfrm>
            <a:off x="809470" y="4332356"/>
            <a:ext cx="1107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to Become a Member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BB716-4474-1448-8D3B-55216BD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0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E63D2F-6C9B-9744-840F-E3088CF7E5CE}"/>
              </a:ext>
            </a:extLst>
          </p:cNvPr>
          <p:cNvSpPr txBox="1"/>
          <p:nvPr/>
        </p:nvSpPr>
        <p:spPr>
          <a:xfrm>
            <a:off x="839450" y="4393335"/>
            <a:ext cx="10200289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your church text and images here)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2D709-596E-9049-ABBB-E7F8AF69C4A9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TOWARD BECOMING A MEMBER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F33E-C623-CC44-9EE9-D5811610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1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720A2-81EF-1646-9B63-0434B8DAEAB5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DECIDE NOT TO BECOME A MEMBER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360C8-3A5E-764E-AB52-4837F5B69581}"/>
              </a:ext>
            </a:extLst>
          </p:cNvPr>
          <p:cNvSpPr txBox="1"/>
          <p:nvPr/>
        </p:nvSpPr>
        <p:spPr>
          <a:xfrm>
            <a:off x="839450" y="4393335"/>
            <a:ext cx="10200289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your church text and images here)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698D7-BEA2-6342-9C25-5AA13869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2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A996D8-48E7-234A-9238-BFA75CDF5E20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8E909-4E66-EA49-956E-BA1658B5500D}"/>
              </a:ext>
            </a:extLst>
          </p:cNvPr>
          <p:cNvSpPr txBox="1"/>
          <p:nvPr/>
        </p:nvSpPr>
        <p:spPr>
          <a:xfrm>
            <a:off x="809470" y="3317093"/>
            <a:ext cx="97286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What are your closing thoughts as we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end this discussion?</a:t>
            </a:r>
          </a:p>
          <a:p>
            <a:pPr>
              <a:spcAft>
                <a:spcPts val="1200"/>
              </a:spcAft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Would any of you be willing to share about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what this church has meant to you so far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and what you hope to experience in the future?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75987-E9BD-9547-A1B2-0931C79F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EBFAF3-C160-5D40-9AD6-B0721CA4440F}"/>
              </a:ext>
            </a:extLst>
          </p:cNvPr>
          <p:cNvSpPr txBox="1"/>
          <p:nvPr/>
        </p:nvSpPr>
        <p:spPr>
          <a:xfrm>
            <a:off x="794479" y="4333952"/>
            <a:ext cx="97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47675" algn="l"/>
              </a:tabLs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5860-7611-0E41-9556-7D66EFD4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5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89DFCD-C96A-C24B-9D55-82810411CDE8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FOUR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54CC9-418C-4641-87C1-9A231A306899}"/>
              </a:ext>
            </a:extLst>
          </p:cNvPr>
          <p:cNvSpPr txBox="1"/>
          <p:nvPr/>
        </p:nvSpPr>
        <p:spPr>
          <a:xfrm>
            <a:off x="809468" y="4147691"/>
            <a:ext cx="10538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Mission of a Member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EDB1C-2274-BE41-8100-A1AF1D2F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6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3975DB-D950-EF45-936D-50B375C34367}"/>
              </a:ext>
            </a:extLst>
          </p:cNvPr>
          <p:cNvSpPr txBox="1"/>
          <p:nvPr/>
        </p:nvSpPr>
        <p:spPr>
          <a:xfrm>
            <a:off x="914400" y="4114348"/>
            <a:ext cx="10200289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your role as potential 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your church name).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59636-1A3E-3E49-9186-28CBE869C4B8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1695-567A-5941-942B-6E16949A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69B31A-BBC6-1C4B-A6BE-9F2F76B9B7C2}"/>
              </a:ext>
            </a:extLst>
          </p:cNvPr>
          <p:cNvSpPr txBox="1"/>
          <p:nvPr/>
        </p:nvSpPr>
        <p:spPr>
          <a:xfrm>
            <a:off x="914400" y="4332357"/>
            <a:ext cx="448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Starter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3DDB20-82D4-A94F-8C89-2718392A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B0AFA-FFF8-8C4E-8047-D22D12E60476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JOIN A CHURCH?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C6DA6-FB11-9C4C-9287-6C4C97E5CF5B}"/>
              </a:ext>
            </a:extLst>
          </p:cNvPr>
          <p:cNvSpPr txBox="1"/>
          <p:nvPr/>
        </p:nvSpPr>
        <p:spPr>
          <a:xfrm>
            <a:off x="914400" y="4332356"/>
            <a:ext cx="1107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reasons to join a local church?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D235C-FE9E-FD4F-9971-9ED56E29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1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5112D5-53DF-C148-B841-7EDF034DEEFE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JOINING THE CHURCH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5793C-A9C0-D04E-8E0E-9AAE763F2CD8}"/>
              </a:ext>
            </a:extLst>
          </p:cNvPr>
          <p:cNvSpPr txBox="1"/>
          <p:nvPr/>
        </p:nvSpPr>
        <p:spPr>
          <a:xfrm>
            <a:off x="839450" y="3409027"/>
            <a:ext cx="8936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Joining the church honors Christ.</a:t>
            </a:r>
          </a:p>
          <a:p>
            <a:pPr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Joining the church is missional.</a:t>
            </a:r>
          </a:p>
          <a:p>
            <a:pPr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Joining the church fosters spiritual growth.</a:t>
            </a:r>
          </a:p>
          <a:p>
            <a:pPr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Joining the church is ethical.</a:t>
            </a:r>
          </a:p>
          <a:p>
            <a:pPr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Joining the church is counter-cultural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807E5-2065-2443-BBDE-D71C4BB0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841AF3-BE3B-8648-A616-A11E84BFA2E1}"/>
              </a:ext>
            </a:extLst>
          </p:cNvPr>
          <p:cNvSpPr txBox="1"/>
          <p:nvPr/>
        </p:nvSpPr>
        <p:spPr>
          <a:xfrm>
            <a:off x="914400" y="4332356"/>
            <a:ext cx="1107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mean to be a member?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D7BEC-E8D1-2B4C-B4BD-F3CFCAEA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AFB22B-A350-7440-AA6C-04AD3ED88EC2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AS CHRIST’S DISCIPLES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4D838-4E66-8944-AE1E-F3008FE536F7}"/>
              </a:ext>
            </a:extLst>
          </p:cNvPr>
          <p:cNvSpPr txBox="1"/>
          <p:nvPr/>
        </p:nvSpPr>
        <p:spPr>
          <a:xfrm>
            <a:off x="831270" y="2964960"/>
            <a:ext cx="10432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commitment is to help you go deeper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Christ and further in mission together.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commitments remind us how we can grow. </a:t>
            </a:r>
          </a:p>
          <a:p>
            <a:pPr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Biblical</a:t>
            </a:r>
          </a:p>
          <a:p>
            <a:pPr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Devotional</a:t>
            </a:r>
          </a:p>
          <a:p>
            <a:pPr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Connectional</a:t>
            </a:r>
          </a:p>
          <a:p>
            <a:pPr>
              <a:tabLst>
                <a:tab pos="44767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Missional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E4CE-7664-4145-B83F-E6DD3F3A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9D5AA-574C-3843-970D-1AB4E1A3C9B5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4B6A4-7F3E-704C-BC47-FD5E347CD3AC}"/>
              </a:ext>
            </a:extLst>
          </p:cNvPr>
          <p:cNvSpPr txBox="1"/>
          <p:nvPr/>
        </p:nvSpPr>
        <p:spPr>
          <a:xfrm>
            <a:off x="801791" y="3409027"/>
            <a:ext cx="1043247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508000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•	How have you already experienced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	growth in these four areas during your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	time in this church community?</a:t>
            </a:r>
          </a:p>
          <a:p>
            <a:pPr>
              <a:spcAft>
                <a:spcPts val="600"/>
              </a:spcAft>
              <a:tabLst>
                <a:tab pos="508000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•	How can we best empower you to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	grow further in each of these areas?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E8D34-2DC2-E544-9DDD-8EF7D4FA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59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187</Words>
  <Application>Microsoft Macintosh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ASDFASDF</dc:title>
  <dc:creator>Kristi Schild</dc:creator>
  <cp:lastModifiedBy>Kristi Schild</cp:lastModifiedBy>
  <cp:revision>55</cp:revision>
  <dcterms:created xsi:type="dcterms:W3CDTF">2019-06-21T03:21:12Z</dcterms:created>
  <dcterms:modified xsi:type="dcterms:W3CDTF">2019-06-24T15:20:42Z</dcterms:modified>
</cp:coreProperties>
</file>