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57" r:id="rId4"/>
    <p:sldId id="269" r:id="rId5"/>
    <p:sldId id="258" r:id="rId6"/>
    <p:sldId id="270" r:id="rId7"/>
    <p:sldId id="259" r:id="rId8"/>
    <p:sldId id="271" r:id="rId9"/>
    <p:sldId id="260" r:id="rId10"/>
    <p:sldId id="272" r:id="rId11"/>
    <p:sldId id="261" r:id="rId12"/>
    <p:sldId id="273" r:id="rId13"/>
    <p:sldId id="262" r:id="rId14"/>
    <p:sldId id="274" r:id="rId15"/>
    <p:sldId id="263" r:id="rId16"/>
    <p:sldId id="275" r:id="rId17"/>
    <p:sldId id="264" r:id="rId18"/>
    <p:sldId id="276" r:id="rId19"/>
    <p:sldId id="265" r:id="rId20"/>
    <p:sldId id="277" r:id="rId21"/>
    <p:sldId id="266" r:id="rId22"/>
    <p:sldId id="278" r:id="rId23"/>
    <p:sldId id="267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0" userDrawn="1">
          <p15:clr>
            <a:srgbClr val="A4A3A4"/>
          </p15:clr>
        </p15:guide>
        <p15:guide id="2" pos="2712" userDrawn="1">
          <p15:clr>
            <a:srgbClr val="A4A3A4"/>
          </p15:clr>
        </p15:guide>
        <p15:guide id="3" pos="1128" userDrawn="1">
          <p15:clr>
            <a:srgbClr val="A4A3A4"/>
          </p15:clr>
        </p15:guide>
        <p15:guide id="4" pos="504" userDrawn="1">
          <p15:clr>
            <a:srgbClr val="A4A3A4"/>
          </p15:clr>
        </p15:guide>
        <p15:guide id="5" pos="1704" userDrawn="1">
          <p15:clr>
            <a:srgbClr val="A4A3A4"/>
          </p15:clr>
        </p15:guide>
        <p15:guide id="6" orient="horz" pos="156" userDrawn="1">
          <p15:clr>
            <a:srgbClr val="A4A3A4"/>
          </p15:clr>
        </p15:guide>
        <p15:guide id="7" orient="horz" pos="2436" userDrawn="1">
          <p15:clr>
            <a:srgbClr val="A4A3A4"/>
          </p15:clr>
        </p15:guide>
        <p15:guide id="8" pos="2520" userDrawn="1">
          <p15:clr>
            <a:srgbClr val="A4A3A4"/>
          </p15:clr>
        </p15:guide>
        <p15:guide id="9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D84"/>
    <a:srgbClr val="4587BB"/>
    <a:srgbClr val="3F81C4"/>
    <a:srgbClr val="37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4"/>
    <p:restoredTop sz="94610"/>
  </p:normalViewPr>
  <p:slideViewPr>
    <p:cSldViewPr snapToGrid="0" snapToObjects="1">
      <p:cViewPr varScale="1">
        <p:scale>
          <a:sx n="124" d="100"/>
          <a:sy n="124" d="100"/>
        </p:scale>
        <p:origin x="312" y="184"/>
      </p:cViewPr>
      <p:guideLst>
        <p:guide orient="horz" pos="2940"/>
        <p:guide pos="2712"/>
        <p:guide pos="1128"/>
        <p:guide pos="504"/>
        <p:guide pos="1704"/>
        <p:guide orient="horz" pos="156"/>
        <p:guide orient="horz" pos="2436"/>
        <p:guide pos="252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08A9-F223-A941-93C8-9FAC3993DF24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CD5-1B68-9C4D-A9F6-10917BF1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DCD5-1B68-9C4D-A9F6-10917BF12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3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6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E35A-D550-E248-A42F-DDA3D28D6027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379D-8812-6C4C-8FBF-27900B92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296955" y="681572"/>
            <a:ext cx="6111554" cy="4066003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10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51B27-264C-9141-82A8-2D933289B339}"/>
              </a:ext>
            </a:extLst>
          </p:cNvPr>
          <p:cNvSpPr txBox="1"/>
          <p:nvPr/>
        </p:nvSpPr>
        <p:spPr>
          <a:xfrm>
            <a:off x="4959276" y="2603350"/>
            <a:ext cx="116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E40CA-5949-1841-880B-9CDF814AA1AF}"/>
              </a:ext>
            </a:extLst>
          </p:cNvPr>
          <p:cNvSpPr txBox="1"/>
          <p:nvPr/>
        </p:nvSpPr>
        <p:spPr>
          <a:xfrm>
            <a:off x="6445625" y="2497566"/>
            <a:ext cx="116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</p:txBody>
      </p:sp>
    </p:spTree>
    <p:extLst>
      <p:ext uri="{BB962C8B-B14F-4D97-AF65-F5344CB8AC3E}">
        <p14:creationId xmlns:p14="http://schemas.microsoft.com/office/powerpoint/2010/main" val="305631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324060" y="739505"/>
            <a:ext cx="6052747" cy="4049523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A3167-DD94-644A-85D3-6DA2C6B5718B}"/>
              </a:ext>
            </a:extLst>
          </p:cNvPr>
          <p:cNvSpPr txBox="1"/>
          <p:nvPr/>
        </p:nvSpPr>
        <p:spPr>
          <a:xfrm rot="240000">
            <a:off x="3121045" y="4718616"/>
            <a:ext cx="42976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Photo courtesy of Medical Teams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23316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EDF7B-BBB2-C941-BB2F-243CCB38155E}"/>
              </a:ext>
            </a:extLst>
          </p:cNvPr>
          <p:cNvSpPr txBox="1"/>
          <p:nvPr/>
        </p:nvSpPr>
        <p:spPr>
          <a:xfrm>
            <a:off x="6788076" y="3141233"/>
            <a:ext cx="7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9A503-1C35-F245-9242-362AA83BFAEE}"/>
              </a:ext>
            </a:extLst>
          </p:cNvPr>
          <p:cNvSpPr txBox="1"/>
          <p:nvPr/>
        </p:nvSpPr>
        <p:spPr>
          <a:xfrm>
            <a:off x="5341675" y="3240374"/>
            <a:ext cx="923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AC6EF6-F651-4A45-9B11-98A643F152A3}"/>
              </a:ext>
            </a:extLst>
          </p:cNvPr>
          <p:cNvCxnSpPr>
            <a:cxnSpLocks/>
          </p:cNvCxnSpPr>
          <p:nvPr/>
        </p:nvCxnSpPr>
        <p:spPr>
          <a:xfrm>
            <a:off x="6210026" y="3401042"/>
            <a:ext cx="233805" cy="52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1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194609" y="747400"/>
            <a:ext cx="6108577" cy="4064022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56E3C4-32DA-CF4A-8F3E-DB874B10BCAA}"/>
              </a:ext>
            </a:extLst>
          </p:cNvPr>
          <p:cNvSpPr txBox="1"/>
          <p:nvPr/>
        </p:nvSpPr>
        <p:spPr>
          <a:xfrm rot="240000">
            <a:off x="2975365" y="4740650"/>
            <a:ext cx="42976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Photo courtesy of Medical Teams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60704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0932-8C3B-8A49-8555-75B060E87961}"/>
              </a:ext>
            </a:extLst>
          </p:cNvPr>
          <p:cNvSpPr txBox="1"/>
          <p:nvPr/>
        </p:nvSpPr>
        <p:spPr>
          <a:xfrm>
            <a:off x="5235191" y="2441749"/>
            <a:ext cx="1688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South Sudan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72509-7B99-2A48-BE96-46B31E968888}"/>
              </a:ext>
            </a:extLst>
          </p:cNvPr>
          <p:cNvSpPr txBox="1"/>
          <p:nvPr/>
        </p:nvSpPr>
        <p:spPr>
          <a:xfrm>
            <a:off x="7787473" y="2763296"/>
            <a:ext cx="1688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115384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4520339" y="548496"/>
            <a:ext cx="3432822" cy="4609105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1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C9AA7-E230-A440-9BA8-F93859F7F862}"/>
              </a:ext>
            </a:extLst>
          </p:cNvPr>
          <p:cNvSpPr txBox="1"/>
          <p:nvPr/>
        </p:nvSpPr>
        <p:spPr>
          <a:xfrm>
            <a:off x="6792685" y="2080008"/>
            <a:ext cx="17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Central African Republic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A223E-0470-EA4C-BC42-9266C9BC8E9C}"/>
              </a:ext>
            </a:extLst>
          </p:cNvPr>
          <p:cNvSpPr txBox="1"/>
          <p:nvPr/>
        </p:nvSpPr>
        <p:spPr>
          <a:xfrm>
            <a:off x="5034223" y="2692958"/>
            <a:ext cx="952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Cameroon</a:t>
            </a:r>
          </a:p>
        </p:txBody>
      </p:sp>
    </p:spTree>
    <p:extLst>
      <p:ext uri="{BB962C8B-B14F-4D97-AF65-F5344CB8AC3E}">
        <p14:creationId xmlns:p14="http://schemas.microsoft.com/office/powerpoint/2010/main" val="61229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352523" y="739364"/>
            <a:ext cx="6090923" cy="4048550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2851D-8636-4245-9BA7-51646AF11707}"/>
              </a:ext>
            </a:extLst>
          </p:cNvPr>
          <p:cNvSpPr txBox="1"/>
          <p:nvPr/>
        </p:nvSpPr>
        <p:spPr>
          <a:xfrm rot="252855">
            <a:off x="2975325" y="4778787"/>
            <a:ext cx="6524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HONDURAN CHILDREN</a:t>
            </a:r>
          </a:p>
        </p:txBody>
      </p:sp>
    </p:spTree>
    <p:extLst>
      <p:ext uri="{BB962C8B-B14F-4D97-AF65-F5344CB8AC3E}">
        <p14:creationId xmlns:p14="http://schemas.microsoft.com/office/powerpoint/2010/main" val="388433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7AE3A-0E76-934B-B37E-E276180F34C1}"/>
              </a:ext>
            </a:extLst>
          </p:cNvPr>
          <p:cNvSpPr txBox="1"/>
          <p:nvPr/>
        </p:nvSpPr>
        <p:spPr>
          <a:xfrm>
            <a:off x="6179736" y="2843684"/>
            <a:ext cx="181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Honduras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C8F20-0D14-634F-840E-332E08B0A31E}"/>
              </a:ext>
            </a:extLst>
          </p:cNvPr>
          <p:cNvSpPr txBox="1"/>
          <p:nvPr/>
        </p:nvSpPr>
        <p:spPr>
          <a:xfrm>
            <a:off x="5596932" y="1486528"/>
            <a:ext cx="250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</a:t>
            </a:r>
          </a:p>
        </p:txBody>
      </p:sp>
    </p:spTree>
    <p:extLst>
      <p:ext uri="{BB962C8B-B14F-4D97-AF65-F5344CB8AC3E}">
        <p14:creationId xmlns:p14="http://schemas.microsoft.com/office/powerpoint/2010/main" val="112382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328255" y="707862"/>
            <a:ext cx="6102811" cy="4068541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240000">
            <a:off x="3111845" y="4696582"/>
            <a:ext cx="42976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Photo courtesy of Medical Teams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85026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2482E-3D20-BC49-9A1E-4701A644EA55}"/>
              </a:ext>
            </a:extLst>
          </p:cNvPr>
          <p:cNvSpPr txBox="1"/>
          <p:nvPr/>
        </p:nvSpPr>
        <p:spPr>
          <a:xfrm>
            <a:off x="7112000" y="2439671"/>
            <a:ext cx="1137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South Sudan</a:t>
            </a:r>
          </a:p>
        </p:txBody>
      </p:sp>
    </p:spTree>
    <p:extLst>
      <p:ext uri="{BB962C8B-B14F-4D97-AF65-F5344CB8AC3E}">
        <p14:creationId xmlns:p14="http://schemas.microsoft.com/office/powerpoint/2010/main" val="183970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0ED63-3E00-CE45-8EC5-D02248691DED}"/>
              </a:ext>
            </a:extLst>
          </p:cNvPr>
          <p:cNvSpPr txBox="1"/>
          <p:nvPr/>
        </p:nvSpPr>
        <p:spPr>
          <a:xfrm>
            <a:off x="4481564" y="2522137"/>
            <a:ext cx="14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50E33-4A58-4641-94DA-3C72BAE15040}"/>
              </a:ext>
            </a:extLst>
          </p:cNvPr>
          <p:cNvSpPr txBox="1"/>
          <p:nvPr/>
        </p:nvSpPr>
        <p:spPr>
          <a:xfrm>
            <a:off x="6473650" y="2481943"/>
            <a:ext cx="14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</p:txBody>
      </p:sp>
    </p:spTree>
    <p:extLst>
      <p:ext uri="{BB962C8B-B14F-4D97-AF65-F5344CB8AC3E}">
        <p14:creationId xmlns:p14="http://schemas.microsoft.com/office/powerpoint/2010/main" val="180517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690087" y="694444"/>
            <a:ext cx="5549865" cy="4166889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7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3B622-6811-FF48-9BB3-5FD28FCE7ADD}"/>
              </a:ext>
            </a:extLst>
          </p:cNvPr>
          <p:cNvSpPr txBox="1"/>
          <p:nvPr/>
        </p:nvSpPr>
        <p:spPr>
          <a:xfrm>
            <a:off x="3597310" y="1818751"/>
            <a:ext cx="133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A2EAB-6D0B-BD46-8F04-00ADA89C0166}"/>
              </a:ext>
            </a:extLst>
          </p:cNvPr>
          <p:cNvSpPr txBox="1"/>
          <p:nvPr/>
        </p:nvSpPr>
        <p:spPr>
          <a:xfrm>
            <a:off x="7171174" y="3225520"/>
            <a:ext cx="133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</a:p>
        </p:txBody>
      </p:sp>
    </p:spTree>
    <p:extLst>
      <p:ext uri="{BB962C8B-B14F-4D97-AF65-F5344CB8AC3E}">
        <p14:creationId xmlns:p14="http://schemas.microsoft.com/office/powerpoint/2010/main" val="3967124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247392" y="766513"/>
            <a:ext cx="6123185" cy="4076461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33D75-6A17-4646-BCC3-27CC077FE367}"/>
              </a:ext>
            </a:extLst>
          </p:cNvPr>
          <p:cNvSpPr txBox="1"/>
          <p:nvPr/>
        </p:nvSpPr>
        <p:spPr>
          <a:xfrm rot="252855">
            <a:off x="2854590" y="4826652"/>
            <a:ext cx="6556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 CHILDREN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3C57F-D14F-8040-813D-2FF76566AB01}"/>
              </a:ext>
            </a:extLst>
          </p:cNvPr>
          <p:cNvSpPr txBox="1"/>
          <p:nvPr/>
        </p:nvSpPr>
        <p:spPr>
          <a:xfrm>
            <a:off x="670560" y="41656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(Internally Displaced Person)</a:t>
            </a:r>
          </a:p>
        </p:txBody>
      </p:sp>
    </p:spTree>
    <p:extLst>
      <p:ext uri="{BB962C8B-B14F-4D97-AF65-F5344CB8AC3E}">
        <p14:creationId xmlns:p14="http://schemas.microsoft.com/office/powerpoint/2010/main" val="337895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E3AC22-E5DA-4F42-A887-193B07DCAB08}"/>
              </a:ext>
            </a:extLst>
          </p:cNvPr>
          <p:cNvSpPr txBox="1"/>
          <p:nvPr/>
        </p:nvSpPr>
        <p:spPr>
          <a:xfrm>
            <a:off x="670560" y="41656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(Internally Displaced Person)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1C44E-EF9F-CE43-AFB5-5994F46175CC}"/>
              </a:ext>
            </a:extLst>
          </p:cNvPr>
          <p:cNvSpPr txBox="1"/>
          <p:nvPr/>
        </p:nvSpPr>
        <p:spPr>
          <a:xfrm>
            <a:off x="6904894" y="3076471"/>
            <a:ext cx="129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321119" y="669292"/>
            <a:ext cx="6116390" cy="4067399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63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894C6-E0ED-F549-8A18-96B99D9BC78F}"/>
              </a:ext>
            </a:extLst>
          </p:cNvPr>
          <p:cNvSpPr txBox="1"/>
          <p:nvPr/>
        </p:nvSpPr>
        <p:spPr>
          <a:xfrm>
            <a:off x="6543040" y="242824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Central African Republic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1C2E9-7CBA-5645-943E-5F27F9B1C1D3}"/>
              </a:ext>
            </a:extLst>
          </p:cNvPr>
          <p:cNvSpPr txBox="1"/>
          <p:nvPr/>
        </p:nvSpPr>
        <p:spPr>
          <a:xfrm>
            <a:off x="6441440" y="3018790"/>
            <a:ext cx="115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 Congo</a:t>
            </a:r>
          </a:p>
        </p:txBody>
      </p:sp>
    </p:spTree>
    <p:extLst>
      <p:ext uri="{BB962C8B-B14F-4D97-AF65-F5344CB8AC3E}">
        <p14:creationId xmlns:p14="http://schemas.microsoft.com/office/powerpoint/2010/main" val="410473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233036" y="768473"/>
            <a:ext cx="6126542" cy="3868985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B23BC-36D2-4D4B-BACE-D88248416107}"/>
              </a:ext>
            </a:extLst>
          </p:cNvPr>
          <p:cNvSpPr txBox="1"/>
          <p:nvPr/>
        </p:nvSpPr>
        <p:spPr>
          <a:xfrm rot="252855">
            <a:off x="2836331" y="4615259"/>
            <a:ext cx="6575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SYRIAN REFUGEE CHILDREN</a:t>
            </a:r>
          </a:p>
        </p:txBody>
      </p:sp>
    </p:spTree>
    <p:extLst>
      <p:ext uri="{BB962C8B-B14F-4D97-AF65-F5344CB8AC3E}">
        <p14:creationId xmlns:p14="http://schemas.microsoft.com/office/powerpoint/2010/main" val="323703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69E3E-BA55-1C42-9CD5-39C04D0795AE}"/>
              </a:ext>
            </a:extLst>
          </p:cNvPr>
          <p:cNvSpPr txBox="1"/>
          <p:nvPr/>
        </p:nvSpPr>
        <p:spPr>
          <a:xfrm>
            <a:off x="6512560" y="3191510"/>
            <a:ext cx="242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BC9CB-F7C4-5A4F-91A8-663A963E3A06}"/>
              </a:ext>
            </a:extLst>
          </p:cNvPr>
          <p:cNvSpPr txBox="1"/>
          <p:nvPr/>
        </p:nvSpPr>
        <p:spPr>
          <a:xfrm>
            <a:off x="3611880" y="946150"/>
            <a:ext cx="242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United States of America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10C4CD-E61F-A943-9AB8-F282E3FD3E79}"/>
              </a:ext>
            </a:extLst>
          </p:cNvPr>
          <p:cNvCxnSpPr>
            <a:cxnSpLocks/>
          </p:cNvCxnSpPr>
          <p:nvPr/>
        </p:nvCxnSpPr>
        <p:spPr>
          <a:xfrm flipH="1" flipV="1">
            <a:off x="3829722" y="785308"/>
            <a:ext cx="295238" cy="19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4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0000">
            <a:off x="4212538" y="644801"/>
            <a:ext cx="4885528" cy="4248285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06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B0693-010A-6A4F-B261-0409B8F9F110}"/>
              </a:ext>
            </a:extLst>
          </p:cNvPr>
          <p:cNvSpPr txBox="1"/>
          <p:nvPr/>
        </p:nvSpPr>
        <p:spPr>
          <a:xfrm>
            <a:off x="6454587" y="3022900"/>
            <a:ext cx="1189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 Congo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1D28E-A693-FE4B-9260-BE415A531138}"/>
              </a:ext>
            </a:extLst>
          </p:cNvPr>
          <p:cNvSpPr txBox="1"/>
          <p:nvPr/>
        </p:nvSpPr>
        <p:spPr>
          <a:xfrm>
            <a:off x="7512422" y="2822091"/>
            <a:ext cx="774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336357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3446159" y="750632"/>
            <a:ext cx="5977095" cy="3977640"/>
          </a:xfrm>
          <a:prstGeom prst="rect">
            <a:avLst/>
          </a:prstGeom>
          <a:ln w="228600">
            <a:solidFill>
              <a:schemeClr val="bg1"/>
            </a:solidFill>
            <a:miter lim="800000"/>
          </a:ln>
          <a:effectLst>
            <a:outerShdw blurRad="304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2419F-B627-1C41-B0F0-DF1E3DDF250F}"/>
              </a:ext>
            </a:extLst>
          </p:cNvPr>
          <p:cNvSpPr txBox="1"/>
          <p:nvPr/>
        </p:nvSpPr>
        <p:spPr>
          <a:xfrm rot="240000">
            <a:off x="3232805" y="4667816"/>
            <a:ext cx="42976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Photo courtesy of Medical Teams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61910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78</Words>
  <Application>Microsoft Macintosh PowerPoint</Application>
  <PresentationFormat>On-screen Show (16:9)</PresentationFormat>
  <Paragraphs>32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Velez-Luce</dc:creator>
  <cp:lastModifiedBy>Kristi Schild</cp:lastModifiedBy>
  <cp:revision>141</cp:revision>
  <dcterms:created xsi:type="dcterms:W3CDTF">2016-07-08T15:58:39Z</dcterms:created>
  <dcterms:modified xsi:type="dcterms:W3CDTF">2018-06-21T21:24:42Z</dcterms:modified>
</cp:coreProperties>
</file>