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4" r:id="rId3"/>
    <p:sldId id="263" r:id="rId4"/>
    <p:sldId id="275" r:id="rId5"/>
    <p:sldId id="264" r:id="rId6"/>
    <p:sldId id="276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81C4"/>
    <a:srgbClr val="377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376" y="-5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2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3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4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8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9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5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6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4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3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1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BE35A-D550-E248-A42F-DDA3D28D6027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D379D-8812-6C4C-8FBF-27900B92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3413759" y="30481"/>
            <a:ext cx="5952744" cy="4512564"/>
          </a:xfrm>
          <a:prstGeom prst="rect">
            <a:avLst/>
          </a:prstGeom>
          <a:ln w="228600">
            <a:solidFill>
              <a:schemeClr val="bg1"/>
            </a:solidFill>
            <a:miter lim="800000"/>
          </a:ln>
          <a:effectLst>
            <a:outerShdw blurRad="3175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98436"/>
            <a:ext cx="2692510" cy="2448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997" y="2985456"/>
            <a:ext cx="44448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Emmanuel’s Story</a:t>
            </a:r>
          </a:p>
          <a:p>
            <a:r>
              <a:rPr lang="en-US" sz="1400" dirty="0" smtClean="0"/>
              <a:t>PEACEMAKING IN SOUTH AFRICA</a:t>
            </a:r>
          </a:p>
        </p:txBody>
      </p:sp>
    </p:spTree>
    <p:extLst>
      <p:ext uri="{BB962C8B-B14F-4D97-AF65-F5344CB8AC3E}">
        <p14:creationId xmlns:p14="http://schemas.microsoft.com/office/powerpoint/2010/main" val="260704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fric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15" y="-525780"/>
            <a:ext cx="5484465" cy="5486400"/>
          </a:xfrm>
          <a:prstGeom prst="rect">
            <a:avLst/>
          </a:prstGeom>
          <a:effectLst>
            <a:outerShdw blurRad="76200" dir="13500000" kx="2700000" rotWithShape="0">
              <a:srgbClr val="000000">
                <a:alpha val="1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98436"/>
            <a:ext cx="2692510" cy="2448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997" y="2985456"/>
            <a:ext cx="44448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Emmanuel’s Story</a:t>
            </a:r>
          </a:p>
          <a:p>
            <a:r>
              <a:rPr lang="en-US" sz="1400" dirty="0" smtClean="0"/>
              <a:t>PEACEMAKING IN SOUTH AFRICA</a:t>
            </a:r>
          </a:p>
        </p:txBody>
      </p:sp>
    </p:spTree>
    <p:extLst>
      <p:ext uri="{BB962C8B-B14F-4D97-AF65-F5344CB8AC3E}">
        <p14:creationId xmlns:p14="http://schemas.microsoft.com/office/powerpoint/2010/main" val="115384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3423920" y="30480"/>
            <a:ext cx="5952744" cy="4512564"/>
          </a:xfrm>
          <a:prstGeom prst="rect">
            <a:avLst/>
          </a:prstGeom>
          <a:ln w="228600">
            <a:solidFill>
              <a:schemeClr val="bg1"/>
            </a:solidFill>
            <a:miter lim="800000"/>
          </a:ln>
          <a:effectLst>
            <a:outerShdw blurRad="3175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98436"/>
            <a:ext cx="2692510" cy="2448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997" y="2985456"/>
            <a:ext cx="44448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Quri’s</a:t>
            </a:r>
            <a:r>
              <a:rPr lang="en-US" sz="2400" b="1" dirty="0" smtClean="0"/>
              <a:t> Story</a:t>
            </a:r>
          </a:p>
          <a:p>
            <a:r>
              <a:rPr lang="en-US" sz="1400" dirty="0" smtClean="0"/>
              <a:t>PEACEMAKING IN ECUADOR</a:t>
            </a:r>
          </a:p>
        </p:txBody>
      </p:sp>
    </p:spTree>
    <p:extLst>
      <p:ext uri="{BB962C8B-B14F-4D97-AF65-F5344CB8AC3E}">
        <p14:creationId xmlns:p14="http://schemas.microsoft.com/office/powerpoint/2010/main" val="246810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uad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80" y="-525780"/>
            <a:ext cx="5488340" cy="5486400"/>
          </a:xfrm>
          <a:prstGeom prst="rect">
            <a:avLst/>
          </a:prstGeom>
          <a:effectLst>
            <a:outerShdw blurRad="76200" dir="13500000" kx="2700000" rotWithShape="0">
              <a:srgbClr val="000000">
                <a:alpha val="1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98436"/>
            <a:ext cx="2692510" cy="2448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997" y="2985456"/>
            <a:ext cx="44448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Quri’s</a:t>
            </a:r>
            <a:r>
              <a:rPr lang="en-US" sz="2400" b="1" dirty="0" smtClean="0"/>
              <a:t> Story</a:t>
            </a:r>
          </a:p>
          <a:p>
            <a:r>
              <a:rPr lang="en-US" sz="1400" dirty="0" smtClean="0"/>
              <a:t>PEACEMAKING IN ECUADOR</a:t>
            </a:r>
          </a:p>
        </p:txBody>
      </p:sp>
    </p:spTree>
    <p:extLst>
      <p:ext uri="{BB962C8B-B14F-4D97-AF65-F5344CB8AC3E}">
        <p14:creationId xmlns:p14="http://schemas.microsoft.com/office/powerpoint/2010/main" val="61229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3423640" y="22490"/>
            <a:ext cx="5952744" cy="4520565"/>
          </a:xfrm>
          <a:prstGeom prst="rect">
            <a:avLst/>
          </a:prstGeom>
          <a:ln w="228600">
            <a:solidFill>
              <a:schemeClr val="bg1"/>
            </a:solidFill>
            <a:miter lim="800000"/>
          </a:ln>
          <a:effectLst>
            <a:outerShdw blurRad="3175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98436"/>
            <a:ext cx="2692510" cy="2448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997" y="2985456"/>
            <a:ext cx="44448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Levis’s</a:t>
            </a:r>
            <a:r>
              <a:rPr lang="en-US" sz="2400" b="1" dirty="0" smtClean="0"/>
              <a:t> Story</a:t>
            </a:r>
          </a:p>
          <a:p>
            <a:r>
              <a:rPr lang="en-US" sz="1400" dirty="0" smtClean="0"/>
              <a:t>PEACEMAKING IN KENYA</a:t>
            </a:r>
          </a:p>
        </p:txBody>
      </p:sp>
    </p:spTree>
    <p:extLst>
      <p:ext uri="{BB962C8B-B14F-4D97-AF65-F5344CB8AC3E}">
        <p14:creationId xmlns:p14="http://schemas.microsoft.com/office/powerpoint/2010/main" val="388433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eny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55" y="-525780"/>
            <a:ext cx="5484465" cy="5486400"/>
          </a:xfrm>
          <a:prstGeom prst="rect">
            <a:avLst/>
          </a:prstGeom>
          <a:effectLst>
            <a:outerShdw blurRad="76200" dir="13500000" kx="2700000" rotWithShape="0">
              <a:srgbClr val="000000">
                <a:alpha val="1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98436"/>
            <a:ext cx="2692510" cy="2448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997" y="2985456"/>
            <a:ext cx="44448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Levis’s</a:t>
            </a:r>
            <a:r>
              <a:rPr lang="en-US" sz="2400" b="1" dirty="0" smtClean="0"/>
              <a:t> Story</a:t>
            </a:r>
          </a:p>
          <a:p>
            <a:r>
              <a:rPr lang="en-US" sz="1400" dirty="0" smtClean="0"/>
              <a:t>PEACEMAKING IN KENYA</a:t>
            </a:r>
          </a:p>
        </p:txBody>
      </p:sp>
    </p:spTree>
    <p:extLst>
      <p:ext uri="{BB962C8B-B14F-4D97-AF65-F5344CB8AC3E}">
        <p14:creationId xmlns:p14="http://schemas.microsoft.com/office/powerpoint/2010/main" val="112382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32</Words>
  <Application>Microsoft Macintosh PowerPoint</Application>
  <PresentationFormat>On-screen Show (16:9)</PresentationFormat>
  <Paragraphs>12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Velez-Luce</dc:creator>
  <cp:lastModifiedBy>Kevin Michel</cp:lastModifiedBy>
  <cp:revision>25</cp:revision>
  <dcterms:created xsi:type="dcterms:W3CDTF">2016-07-08T15:58:39Z</dcterms:created>
  <dcterms:modified xsi:type="dcterms:W3CDTF">2016-07-14T17:00:13Z</dcterms:modified>
</cp:coreProperties>
</file>