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2" r:id="rId3"/>
    <p:sldId id="258" r:id="rId4"/>
    <p:sldId id="271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 pos="792" userDrawn="1">
          <p15:clr>
            <a:srgbClr val="A4A3A4"/>
          </p15:clr>
        </p15:guide>
        <p15:guide id="4" pos="528" userDrawn="1">
          <p15:clr>
            <a:srgbClr val="A4A3A4"/>
          </p15:clr>
        </p15:guide>
        <p15:guide id="5" pos="7152" userDrawn="1">
          <p15:clr>
            <a:srgbClr val="A4A3A4"/>
          </p15:clr>
        </p15:guide>
        <p15:guide id="6" orient="horz" pos="3936" userDrawn="1">
          <p15:clr>
            <a:srgbClr val="A4A3A4"/>
          </p15:clr>
        </p15:guide>
        <p15:guide id="8" orient="horz" pos="4032" userDrawn="1">
          <p15:clr>
            <a:srgbClr val="A4A3A4"/>
          </p15:clr>
        </p15:guide>
        <p15:guide id="9" orient="horz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55"/>
    <p:restoredTop sz="94663"/>
  </p:normalViewPr>
  <p:slideViewPr>
    <p:cSldViewPr snapToGrid="0" snapToObjects="1" showGuides="1">
      <p:cViewPr varScale="1">
        <p:scale>
          <a:sx n="128" d="100"/>
          <a:sy n="128" d="100"/>
        </p:scale>
        <p:origin x="488" y="176"/>
      </p:cViewPr>
      <p:guideLst>
        <p:guide orient="horz" pos="1584"/>
        <p:guide/>
        <p:guide orient="horz" pos="792"/>
        <p:guide pos="528"/>
        <p:guide pos="7152"/>
        <p:guide orient="horz" pos="3936"/>
        <p:guide orient="horz" pos="4032"/>
        <p:guide orient="horz"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B837-5B4A-0944-B865-EA2901B519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260987"/>
            <a:ext cx="10515599" cy="2248976"/>
          </a:xfrm>
          <a:prstGeom prst="rect">
            <a:avLst/>
          </a:prstGeom>
        </p:spPr>
        <p:txBody>
          <a:bodyPr anchor="b"/>
          <a:lstStyle>
            <a:lvl1pPr algn="ctr">
              <a:defRPr sz="6000" b="1" i="0" baseline="0">
                <a:solidFill>
                  <a:schemeClr val="accent5"/>
                </a:solidFill>
                <a:latin typeface="Times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D66A0-BFB4-924E-9D7E-7FA98BA70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941251"/>
            <a:ext cx="105156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FCDED3-A3C4-6B3A-5202-3B174BA915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369" r="369"/>
          <a:stretch/>
        </p:blipFill>
        <p:spPr>
          <a:xfrm>
            <a:off x="11014293" y="5839307"/>
            <a:ext cx="676831" cy="675310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192D55-5C91-26C6-36C9-5A9019EE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7109" y="6057724"/>
            <a:ext cx="4114800" cy="365125"/>
          </a:xfrm>
          <a:prstGeom prst="rect">
            <a:avLst/>
          </a:prstGeom>
        </p:spPr>
        <p:txBody>
          <a:bodyPr anchor="ctr"/>
          <a:lstStyle>
            <a:lvl1pPr>
              <a:defRPr sz="1100" b="0" i="0" spc="3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142223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208AD-8195-DF4B-B184-6ACF48708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09" y="1805564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i="0">
                <a:solidFill>
                  <a:schemeClr val="accent5"/>
                </a:solidFill>
                <a:latin typeface="Times" pitchFamily="2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3DB67-AA44-7C4D-ADB1-86824F6EC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1127"/>
            <a:ext cx="10515600" cy="3045835"/>
          </a:xfrm>
        </p:spPr>
        <p:txBody>
          <a:bodyPr>
            <a:normAutofit/>
          </a:bodyPr>
          <a:lstStyle>
            <a:lvl1pPr>
              <a:defRPr sz="2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67104-6341-4647-89B0-C6F941610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7109" y="6057724"/>
            <a:ext cx="4114800" cy="365125"/>
          </a:xfrm>
          <a:prstGeom prst="rect">
            <a:avLst/>
          </a:prstGeom>
        </p:spPr>
        <p:txBody>
          <a:bodyPr anchor="ctr"/>
          <a:lstStyle>
            <a:lvl1pPr>
              <a:defRPr sz="1100" b="0" i="0" spc="30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26E14C-9FCE-2493-8327-A141E7E0DF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369" r="369"/>
          <a:stretch/>
        </p:blipFill>
        <p:spPr>
          <a:xfrm>
            <a:off x="11014293" y="5839307"/>
            <a:ext cx="676831" cy="6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802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17348-BE41-D34A-BF35-A66F55315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865119"/>
            <a:ext cx="10515600" cy="331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EDFB7886-8BF6-7647-8EC4-4B7A35EE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09" y="1502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43755DA-0003-9142-AFE8-34D5AFCE170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 l="369" r="369"/>
          <a:stretch/>
        </p:blipFill>
        <p:spPr>
          <a:xfrm>
            <a:off x="11014293" y="5839307"/>
            <a:ext cx="676831" cy="6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0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accent5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 baseline="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 baseline="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 baseline="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 baseline="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B354302-09A0-06BF-357A-D9E5BB0F8C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16949" r="9443" b="18518"/>
          <a:stretch/>
        </p:blipFill>
        <p:spPr>
          <a:xfrm>
            <a:off x="3273972" y="900775"/>
            <a:ext cx="5644055" cy="505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878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66B41-5707-402D-C365-316B8CDC3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09" y="1710974"/>
            <a:ext cx="10515600" cy="1325563"/>
          </a:xfrm>
        </p:spPr>
        <p:txBody>
          <a:bodyPr/>
          <a:lstStyle/>
          <a:p>
            <a:endParaRPr lang="en-US" b="1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A0798-2139-DC16-B950-1363C8248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35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AB354302-09A0-06BF-357A-D9E5BB0F8C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799"/>
          <a:stretch/>
        </p:blipFill>
        <p:spPr>
          <a:xfrm>
            <a:off x="3880807" y="350335"/>
            <a:ext cx="4634185" cy="541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3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176D3A3-469F-CC1C-F9EB-30CAE262C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34" y="2932108"/>
            <a:ext cx="7238931" cy="993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23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176D3A3-469F-CC1C-F9EB-30CAE262C1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6341" y="3429000"/>
            <a:ext cx="6505222" cy="893058"/>
          </a:xfrm>
          <a:prstGeom prst="rect">
            <a:avLst/>
          </a:prstGeom>
        </p:spPr>
      </p:pic>
      <p:pic>
        <p:nvPicPr>
          <p:cNvPr id="4" name="Content Placeholder 5" descr="Text, application&#10;&#10;Description automatically generated">
            <a:extLst>
              <a:ext uri="{FF2B5EF4-FFF2-40B4-BE49-F238E27FC236}">
                <a16:creationId xmlns:a16="http://schemas.microsoft.com/office/drawing/2014/main" id="{685AFE91-A64E-170A-F7C4-3B5DCE000E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6329" y="1257300"/>
            <a:ext cx="5559339" cy="1456017"/>
          </a:xfrm>
          <a:prstGeom prst="rect">
            <a:avLst/>
          </a:prstGeom>
          <a:effectLst>
            <a:outerShdw blurRad="24738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F9C57E6-BF04-5305-7CC7-DF2A8679ED1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545064" y="5003834"/>
            <a:ext cx="1101871" cy="109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9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C Bran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B1324"/>
      </a:accent1>
      <a:accent2>
        <a:srgbClr val="666F7F"/>
      </a:accent2>
      <a:accent3>
        <a:srgbClr val="BAC0C4"/>
      </a:accent3>
      <a:accent4>
        <a:srgbClr val="163B70"/>
      </a:accent4>
      <a:accent5>
        <a:srgbClr val="27AB74"/>
      </a:accent5>
      <a:accent6>
        <a:srgbClr val="EEA42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 Schild</dc:creator>
  <cp:lastModifiedBy>Microsoft Office User</cp:lastModifiedBy>
  <cp:revision>67</cp:revision>
  <dcterms:created xsi:type="dcterms:W3CDTF">2021-03-01T19:55:55Z</dcterms:created>
  <dcterms:modified xsi:type="dcterms:W3CDTF">2023-03-14T16:33:45Z</dcterms:modified>
</cp:coreProperties>
</file>