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36" d="100"/>
          <a:sy n="136" d="100"/>
        </p:scale>
        <p:origin x="-1200" y="-11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2/24/14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2/24/14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ek2.slide1.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16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ek2.slide2.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374713"/>
            <a:ext cx="8229600" cy="3277836"/>
          </a:xfrm>
        </p:spPr>
        <p:txBody>
          <a:bodyPr>
            <a:noAutofit/>
          </a:bodyPr>
          <a:lstStyle/>
          <a:p>
            <a:pPr algn="l">
              <a:spcBef>
                <a:spcPts val="300"/>
              </a:spcBef>
            </a:pPr>
            <a:r>
              <a:rPr lang="en-US" sz="1800" b="1" spc="20" dirty="0"/>
              <a:t>Matthew 8:5-13 (</a:t>
            </a:r>
            <a:r>
              <a:rPr lang="en-US" sz="1800" b="1" spc="20" dirty="0" smtClean="0"/>
              <a:t>NIV)</a:t>
            </a:r>
            <a:r>
              <a:rPr lang="en-US" sz="1800" spc="20" dirty="0"/>
              <a:t/>
            </a:r>
            <a:br>
              <a:rPr lang="en-US" sz="1800" spc="20" dirty="0"/>
            </a:br>
            <a:r>
              <a:rPr lang="en-US" sz="1400" spc="20" baseline="30000" dirty="0"/>
              <a:t>5</a:t>
            </a:r>
            <a:r>
              <a:rPr lang="en-US" sz="1400" spc="20" dirty="0"/>
              <a:t> When Jesus had entered Capernaum, a centurion came to him, asking for help. </a:t>
            </a:r>
            <a:r>
              <a:rPr lang="en-US" sz="1400" spc="20" baseline="30000" dirty="0"/>
              <a:t>6</a:t>
            </a:r>
            <a:r>
              <a:rPr lang="en-US" sz="1400" spc="20" dirty="0"/>
              <a:t> “Lord,” he said, “my servant lies at home paralyzed, suffering terribly.</a:t>
            </a:r>
            <a:r>
              <a:rPr lang="en-US" sz="1400" spc="20" dirty="0" smtClean="0"/>
              <a:t>” </a:t>
            </a:r>
            <a:r>
              <a:rPr lang="en-US" sz="1400" spc="20" baseline="30000" dirty="0" smtClean="0"/>
              <a:t>7</a:t>
            </a:r>
            <a:r>
              <a:rPr lang="en-US" sz="1400" spc="20" dirty="0" smtClean="0"/>
              <a:t> </a:t>
            </a:r>
            <a:r>
              <a:rPr lang="en-US" sz="1400" spc="20" dirty="0"/>
              <a:t>Jesus said to him</a:t>
            </a:r>
            <a:r>
              <a:rPr lang="en-US" sz="1400" spc="20" dirty="0" smtClean="0"/>
              <a:t>, “</a:t>
            </a:r>
            <a:r>
              <a:rPr lang="en-US" sz="1400" spc="20" dirty="0"/>
              <a:t>Shall I come and heal him?</a:t>
            </a:r>
            <a:r>
              <a:rPr lang="en-US" sz="1400" spc="20" dirty="0" smtClean="0"/>
              <a:t>”</a:t>
            </a:r>
            <a:br>
              <a:rPr lang="en-US" sz="1400" spc="20" dirty="0" smtClean="0"/>
            </a:br>
            <a:r>
              <a:rPr lang="en-US" sz="1400" spc="20" dirty="0" smtClean="0"/>
              <a:t/>
            </a:r>
            <a:br>
              <a:rPr lang="en-US" sz="1400" spc="20" dirty="0" smtClean="0"/>
            </a:br>
            <a:r>
              <a:rPr lang="en-US" sz="1400" spc="20" baseline="30000" dirty="0" smtClean="0"/>
              <a:t>8</a:t>
            </a:r>
            <a:r>
              <a:rPr lang="en-US" sz="1400" spc="20" dirty="0" smtClean="0"/>
              <a:t> </a:t>
            </a:r>
            <a:r>
              <a:rPr lang="en-US" sz="1400" spc="20" dirty="0"/>
              <a:t>The centurion replied, “Lord, I do not deserve to have you come under my roof. But just say the word, and my servant will be healed. </a:t>
            </a:r>
            <a:r>
              <a:rPr lang="en-US" sz="1400" spc="20" baseline="30000" dirty="0"/>
              <a:t>9</a:t>
            </a:r>
            <a:r>
              <a:rPr lang="en-US" sz="1400" spc="20" dirty="0"/>
              <a:t> For I myself am a man under authority, with soldiers under me. I tell this one, ‘Go,’ and he goes; and that </a:t>
            </a:r>
            <a:r>
              <a:rPr lang="en-US" sz="1400" spc="20" dirty="0" smtClean="0"/>
              <a:t>one, ‘Come</a:t>
            </a:r>
            <a:r>
              <a:rPr lang="en-US" sz="1400" spc="20" dirty="0"/>
              <a:t>,’ and he comes</a:t>
            </a:r>
            <a:r>
              <a:rPr lang="en-US" sz="1400" spc="20" dirty="0" smtClean="0"/>
              <a:t>. I </a:t>
            </a:r>
            <a:r>
              <a:rPr lang="en-US" sz="1400" spc="20" dirty="0"/>
              <a:t>say to my servant</a:t>
            </a:r>
            <a:r>
              <a:rPr lang="en-US" sz="1400" spc="20" dirty="0" smtClean="0"/>
              <a:t>, ‘</a:t>
            </a:r>
            <a:r>
              <a:rPr lang="en-US" sz="1400" spc="20" dirty="0"/>
              <a:t>Do this,’ and he does it.</a:t>
            </a:r>
            <a:r>
              <a:rPr lang="en-US" sz="1400" spc="20" dirty="0" smtClean="0"/>
              <a:t>”</a:t>
            </a:r>
            <a:br>
              <a:rPr lang="en-US" sz="1400" spc="20" dirty="0" smtClean="0"/>
            </a:br>
            <a:r>
              <a:rPr lang="en-US" sz="1400" spc="20" dirty="0"/>
              <a:t/>
            </a:r>
            <a:br>
              <a:rPr lang="en-US" sz="1400" spc="20" dirty="0"/>
            </a:br>
            <a:r>
              <a:rPr lang="en-US" sz="1400" spc="20" baseline="30000" dirty="0" smtClean="0"/>
              <a:t>10</a:t>
            </a:r>
            <a:r>
              <a:rPr lang="en-US" sz="1400" spc="20" dirty="0" smtClean="0"/>
              <a:t> </a:t>
            </a:r>
            <a:r>
              <a:rPr lang="en-US" sz="1400" spc="20" dirty="0"/>
              <a:t>When Jesus heard this, he was amazed and said to those following him, “Truly I tell you, I have not found anyone in Israel with such great faith. </a:t>
            </a:r>
            <a:r>
              <a:rPr lang="en-US" sz="1400" baseline="30000" dirty="0" smtClean="0"/>
              <a:t>11</a:t>
            </a:r>
            <a:r>
              <a:rPr lang="en-US" sz="1400" spc="200" dirty="0" smtClean="0"/>
              <a:t> </a:t>
            </a:r>
            <a:r>
              <a:rPr lang="en-US" sz="1400" dirty="0"/>
              <a:t>I say </a:t>
            </a:r>
            <a:r>
              <a:rPr lang="en-US" sz="1400" spc="20" dirty="0"/>
              <a:t>to you that many will come from the east and the west, and will take their places at the feast with Abraham, Isaac and Jacob in the kingdom of heaven. </a:t>
            </a:r>
            <a:r>
              <a:rPr lang="en-US" sz="1400" spc="20" baseline="30000" dirty="0"/>
              <a:t>12</a:t>
            </a:r>
            <a:r>
              <a:rPr lang="en-US" sz="1400" spc="20" dirty="0"/>
              <a:t> But the subjects of the kingdom will be thrown outside, into the darkness, where there will be weeping and gnashing of teeth</a:t>
            </a:r>
            <a:r>
              <a:rPr lang="en-US" sz="1400" spc="20"/>
              <a:t>.</a:t>
            </a:r>
            <a:r>
              <a:rPr lang="en-US" sz="1400" spc="20" smtClean="0"/>
              <a:t>” </a:t>
            </a:r>
            <a:r>
              <a:rPr lang="en-US" sz="1400" spc="20" baseline="30000" smtClean="0"/>
              <a:t>13</a:t>
            </a:r>
            <a:r>
              <a:rPr lang="en-US" sz="1400" spc="20" smtClean="0"/>
              <a:t> </a:t>
            </a:r>
            <a:r>
              <a:rPr lang="en-US" sz="1400" spc="20" dirty="0"/>
              <a:t>Then Jesus said to the centurion, “Go! Let it be done just as you believed it would.” And his servant was healed at that </a:t>
            </a:r>
            <a:r>
              <a:rPr lang="en-US" sz="1400" spc="20" dirty="0" smtClean="0"/>
              <a:t>moment.</a:t>
            </a:r>
            <a:r>
              <a:rPr lang="en-US" sz="1400" spc="20" dirty="0"/>
              <a:t/>
            </a:r>
            <a:br>
              <a:rPr lang="en-US" sz="1400" spc="20" dirty="0"/>
            </a:br>
            <a:endParaRPr lang="en-US" sz="1400" spc="20" dirty="0"/>
          </a:p>
        </p:txBody>
      </p:sp>
    </p:spTree>
    <p:extLst>
      <p:ext uri="{BB962C8B-B14F-4D97-AF65-F5344CB8AC3E}">
        <p14:creationId xmlns:p14="http://schemas.microsoft.com/office/powerpoint/2010/main" val="477038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347</TotalTime>
  <Words>9</Words>
  <Application>Microsoft Macintosh PowerPoint</Application>
  <PresentationFormat>On-screen Show (4:3)</PresentationFormat>
  <Paragraphs>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Matthew 8:5-13 (NIV) 5 When Jesus had entered Capernaum, a centurion came to him, asking for help. 6 “Lord,” he said, “my servant lies at home paralyzed, suffering terribly.” 7 Jesus said to him, “Shall I come and heal him?”  8 The centurion replied, “Lord, I do not deserve to have you come under my roof. But just say the word, and my servant will be healed. 9 For I myself am a man under authority, with soldiers under me. I tell this one, ‘Go,’ and he goes; and that one, ‘Come,’ and he comes. I say to my servant, ‘Do this,’ and he does it.”  10 When Jesus heard this, he was amazed and said to those following him, “Truly I tell you, I have not found anyone in Israel with such great faith. 11 I say to you that many will come from the east and the west, and will take their places at the feast with Abraham, Isaac and Jacob in the kingdom of heaven. 12 But the subjects of the kingdom will be thrown outside, into the darkness, where there will be weeping and gnashing of teeth.” 13 Then Jesus said to the centurion, “Go! Let it be done just as you believed it would.” And his servant was healed at that moment.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Nichole</cp:lastModifiedBy>
  <cp:revision>45</cp:revision>
  <dcterms:created xsi:type="dcterms:W3CDTF">2010-04-12T23:12:02Z</dcterms:created>
  <dcterms:modified xsi:type="dcterms:W3CDTF">2014-02-24T17:07:08Z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