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sldIdLst>
    <p:sldId id="256" r:id="rId5"/>
    <p:sldId id="257"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36" d="100"/>
          <a:sy n="136" d="100"/>
        </p:scale>
        <p:origin x="-1200" y="-112"/>
      </p:cViewPr>
      <p:guideLst>
        <p:guide orient="horz" pos="216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2/24/14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2/24/14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2/24/14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2/24/14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2/24/14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2/24/14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eek4.slide1.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8160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eek4.slide2.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9185" y="4631925"/>
            <a:ext cx="8469697" cy="2001951"/>
          </a:xfrm>
        </p:spPr>
        <p:txBody>
          <a:bodyPr>
            <a:noAutofit/>
          </a:bodyPr>
          <a:lstStyle/>
          <a:p>
            <a:pPr algn="l"/>
            <a:r>
              <a:rPr lang="en-US" sz="1800" b="1" spc="10" dirty="0"/>
              <a:t>Mark 10:13-16 (</a:t>
            </a:r>
            <a:r>
              <a:rPr lang="en-US" sz="1800" b="1" spc="10" dirty="0" smtClean="0"/>
              <a:t>NIV)</a:t>
            </a:r>
            <a:r>
              <a:rPr lang="en-US" sz="1800" spc="10" dirty="0"/>
              <a:t/>
            </a:r>
            <a:br>
              <a:rPr lang="en-US" sz="1800" spc="10" dirty="0"/>
            </a:br>
            <a:r>
              <a:rPr lang="en-US" sz="1500" spc="10" baseline="30000" dirty="0"/>
              <a:t>13</a:t>
            </a:r>
            <a:r>
              <a:rPr lang="en-US" sz="1500" spc="10" dirty="0"/>
              <a:t> People were bringing little children to Jesus for him to place his hands on them, but the disciples rebuked them. </a:t>
            </a:r>
            <a:r>
              <a:rPr lang="en-US" sz="1500" spc="10" baseline="30000" dirty="0"/>
              <a:t>14</a:t>
            </a:r>
            <a:r>
              <a:rPr lang="en-US" sz="1500" spc="10" dirty="0"/>
              <a:t> When Jesus saw this, he was indignant. </a:t>
            </a:r>
            <a:r>
              <a:rPr lang="en-US" sz="1500" spc="10" dirty="0" smtClean="0"/>
              <a:t>He</a:t>
            </a:r>
            <a:r>
              <a:rPr lang="en-US" sz="1500" spc="10" dirty="0"/>
              <a:t> </a:t>
            </a:r>
            <a:r>
              <a:rPr lang="en-US" sz="1500" spc="10" dirty="0" smtClean="0"/>
              <a:t>said </a:t>
            </a:r>
            <a:r>
              <a:rPr lang="en-US" sz="1500" spc="10" dirty="0"/>
              <a:t>to them, “Let the little children come to me, and do not hinder them, for the kingdom of God belongs to such as these. </a:t>
            </a:r>
            <a:r>
              <a:rPr lang="en-US" sz="1500" spc="10" baseline="30000" dirty="0"/>
              <a:t>15</a:t>
            </a:r>
            <a:r>
              <a:rPr lang="en-US" sz="1500" spc="10" dirty="0"/>
              <a:t> Truly I tell you, anyone who will not receive the kingdom of God like a little child will never enter it.” </a:t>
            </a:r>
            <a:r>
              <a:rPr lang="en-US" sz="1500" spc="10" baseline="30000" dirty="0"/>
              <a:t>16</a:t>
            </a:r>
            <a:r>
              <a:rPr lang="en-US" sz="1500" spc="10" dirty="0"/>
              <a:t> And he took the children in his arms, placed his hands on them and blessed </a:t>
            </a:r>
            <a:r>
              <a:rPr lang="en-US" sz="1500" spc="10" dirty="0" smtClean="0"/>
              <a:t>them. </a:t>
            </a:r>
            <a:endParaRPr lang="en-US" sz="1500" spc="10" dirty="0"/>
          </a:p>
        </p:txBody>
      </p:sp>
    </p:spTree>
    <p:extLst>
      <p:ext uri="{BB962C8B-B14F-4D97-AF65-F5344CB8AC3E}">
        <p14:creationId xmlns:p14="http://schemas.microsoft.com/office/powerpoint/2010/main" val="477038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346</TotalTime>
  <Words>9</Words>
  <Application>Microsoft Macintosh PowerPoint</Application>
  <PresentationFormat>On-screen Show (4:3)</PresentationFormat>
  <Paragraphs>1</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Mark 10:13-16 (NIV) 13 People were bringing little children to Jesus for him to place his hands on them, but the disciples rebuked them. 14 When Jesus saw this, he was indignant. He said to them, “Let the little children come to me, and do not hinder them, for the kingdom of God belongs to such as these. 15 Truly I tell you, anyone who will not receive the kingdom of God like a little child will never enter it.” 16 And he took the children in his arms, placed his hands on them and blessed them.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Nichole</cp:lastModifiedBy>
  <cp:revision>46</cp:revision>
  <dcterms:created xsi:type="dcterms:W3CDTF">2010-04-12T23:12:02Z</dcterms:created>
  <dcterms:modified xsi:type="dcterms:W3CDTF">2014-02-24T17:06:01Z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