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5.slide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ek5.slide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85" y="5124475"/>
            <a:ext cx="8469697" cy="181995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Psalm 12:5-8 (</a:t>
            </a:r>
            <a:r>
              <a:rPr lang="en-US" sz="1800" b="1" dirty="0" smtClean="0"/>
              <a:t>NIV)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spc="10" baseline="30000" dirty="0"/>
              <a:t>5</a:t>
            </a:r>
            <a:r>
              <a:rPr lang="en-US" sz="1600" spc="10" dirty="0"/>
              <a:t> “Because the poor are plundered and the needy groan, I will now arise,” says the LORD. “I will protect them from those who malign them.” </a:t>
            </a:r>
            <a:r>
              <a:rPr lang="en-US" sz="1600" spc="10" baseline="30000" dirty="0"/>
              <a:t>6</a:t>
            </a:r>
            <a:r>
              <a:rPr lang="en-US" sz="1600" spc="10" dirty="0"/>
              <a:t> And the words of the LORD are flawless, like silver purified in a crucible, like gold refined seven times. </a:t>
            </a:r>
            <a:r>
              <a:rPr lang="en-US" sz="1600" spc="10" baseline="30000" dirty="0"/>
              <a:t>7</a:t>
            </a:r>
            <a:r>
              <a:rPr lang="en-US" sz="1600" spc="10" dirty="0"/>
              <a:t> You, LORD, will keep the needy safe and will protect us forever from the wicked, </a:t>
            </a:r>
            <a:r>
              <a:rPr lang="en-US" sz="1600" spc="10" baseline="30000" dirty="0"/>
              <a:t>8</a:t>
            </a:r>
            <a:r>
              <a:rPr lang="en-US" sz="1600" spc="10" dirty="0"/>
              <a:t> who freely strut about when what is vile is honored by the human </a:t>
            </a:r>
            <a:r>
              <a:rPr lang="en-US" sz="1600" spc="10" dirty="0" smtClean="0"/>
              <a:t>race</a:t>
            </a:r>
            <a:r>
              <a:rPr lang="en-US" sz="1500" spc="10" dirty="0" smtClean="0"/>
              <a:t>. </a:t>
            </a:r>
            <a:endParaRPr lang="en-US" sz="1500" spc="10" dirty="0"/>
          </a:p>
        </p:txBody>
      </p:sp>
    </p:spTree>
    <p:extLst>
      <p:ext uri="{BB962C8B-B14F-4D97-AF65-F5344CB8AC3E}">
        <p14:creationId xmlns:p14="http://schemas.microsoft.com/office/powerpoint/2010/main" val="47703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350</TotalTime>
  <Words>9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Psalm 12:5-8 (NIV) 5 “Because the poor are plundered and the needy groan, I will now arise,” says the LORD. “I will protect them from those who malign them.” 6 And the words of the LORD are flawless, like silver purified in a crucible, like gold refined seven times. 7 You, LORD, will keep the needy safe and will protect us forever from the wicked, 8 who freely strut about when what is vile is honored by the human race.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Nichole</cp:lastModifiedBy>
  <cp:revision>46</cp:revision>
  <dcterms:created xsi:type="dcterms:W3CDTF">2010-04-12T23:12:02Z</dcterms:created>
  <dcterms:modified xsi:type="dcterms:W3CDTF">2014-02-24T17:05:27Z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