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2D1F"/>
    <a:srgbClr val="3A5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83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5986-23FB-EE47-B2AA-255186FD6B72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C5D2-A943-B34F-98ED-B52FBCB8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9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5986-23FB-EE47-B2AA-255186FD6B72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C5D2-A943-B34F-98ED-B52FBCB8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3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5986-23FB-EE47-B2AA-255186FD6B72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C5D2-A943-B34F-98ED-B52FBCB8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2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5986-23FB-EE47-B2AA-255186FD6B72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C5D2-A943-B34F-98ED-B52FBCB8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5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5986-23FB-EE47-B2AA-255186FD6B72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C5D2-A943-B34F-98ED-B52FBCB8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6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5986-23FB-EE47-B2AA-255186FD6B72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C5D2-A943-B34F-98ED-B52FBCB8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9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5986-23FB-EE47-B2AA-255186FD6B72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C5D2-A943-B34F-98ED-B52FBCB8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4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5986-23FB-EE47-B2AA-255186FD6B72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C5D2-A943-B34F-98ED-B52FBCB8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1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5986-23FB-EE47-B2AA-255186FD6B72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C5D2-A943-B34F-98ED-B52FBCB8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2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5986-23FB-EE47-B2AA-255186FD6B72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C5D2-A943-B34F-98ED-B52FBCB8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8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5986-23FB-EE47-B2AA-255186FD6B72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C5D2-A943-B34F-98ED-B52FBCB8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5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15986-23FB-EE47-B2AA-255186FD6B72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EC5D2-A943-B34F-98ED-B52FBCB8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7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32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84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6278"/>
            <a:ext cx="8229600" cy="4423127"/>
          </a:xfrm>
        </p:spPr>
        <p:txBody>
          <a:bodyPr>
            <a:normAutofit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3D2D1F"/>
                </a:solidFill>
                <a:latin typeface="Arial"/>
                <a:cs typeface="Arial"/>
              </a:rPr>
              <a:t>Note: Use this slide if you plan to communicate other information. Please take care to use Gotham or Arial fonts and to keep the colors as close to PMS 371 Green, </a:t>
            </a:r>
            <a:endParaRPr lang="en-US" sz="2400" dirty="0" smtClean="0">
              <a:solidFill>
                <a:srgbClr val="3D2D1F"/>
              </a:solidFill>
              <a:latin typeface="Arial"/>
              <a:cs typeface="Arial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3D2D1F"/>
                </a:solidFill>
                <a:latin typeface="Arial"/>
                <a:cs typeface="Arial"/>
              </a:rPr>
              <a:t>PMS </a:t>
            </a:r>
            <a:r>
              <a:rPr lang="en-US" sz="2400" dirty="0" smtClean="0">
                <a:solidFill>
                  <a:srgbClr val="3D2D1F"/>
                </a:solidFill>
                <a:latin typeface="Arial"/>
                <a:cs typeface="Arial"/>
              </a:rPr>
              <a:t>7519 Brown (or PMS 476 Brown), and PMS </a:t>
            </a:r>
            <a:r>
              <a:rPr lang="en-US" sz="2400" dirty="0" smtClean="0">
                <a:solidFill>
                  <a:srgbClr val="3D2D1F"/>
                </a:solidFill>
                <a:latin typeface="Arial"/>
                <a:cs typeface="Arial"/>
              </a:rPr>
              <a:t>138</a:t>
            </a:r>
            <a:r>
              <a:rPr lang="en-US" sz="2400" dirty="0" smtClean="0">
                <a:solidFill>
                  <a:srgbClr val="3D2D1F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3D2D1F"/>
                </a:solidFill>
                <a:latin typeface="Arial"/>
                <a:cs typeface="Arial"/>
              </a:rPr>
              <a:t>Orange.  </a:t>
            </a:r>
            <a:r>
              <a:rPr lang="en-US" sz="2400" dirty="0" smtClean="0">
                <a:solidFill>
                  <a:srgbClr val="3D2D1F"/>
                </a:solidFill>
                <a:latin typeface="Arial"/>
                <a:cs typeface="Arial"/>
              </a:rPr>
              <a:t>Thank you! </a:t>
            </a:r>
            <a:r>
              <a:rPr lang="en-US" sz="2400" dirty="0" smtClean="0">
                <a:solidFill>
                  <a:srgbClr val="3D2D1F"/>
                </a:solidFill>
                <a:latin typeface="Arial"/>
                <a:cs typeface="Arial"/>
              </a:rPr>
              <a:t/>
            </a:r>
            <a:br>
              <a:rPr lang="en-US" sz="2400" dirty="0" smtClean="0">
                <a:solidFill>
                  <a:srgbClr val="3D2D1F"/>
                </a:solidFill>
                <a:latin typeface="Arial"/>
                <a:cs typeface="Arial"/>
              </a:rPr>
            </a:br>
            <a:r>
              <a:rPr lang="en-US" sz="2400" smtClean="0">
                <a:solidFill>
                  <a:srgbClr val="3D2D1F"/>
                </a:solidFill>
                <a:latin typeface="Arial"/>
                <a:cs typeface="Arial"/>
              </a:rPr>
              <a:t/>
            </a:r>
            <a:br>
              <a:rPr lang="en-US" sz="2400" smtClean="0">
                <a:solidFill>
                  <a:srgbClr val="3D2D1F"/>
                </a:solidFill>
                <a:latin typeface="Arial"/>
                <a:cs typeface="Arial"/>
              </a:rPr>
            </a:br>
            <a:endParaRPr lang="en-US" sz="2400" dirty="0">
              <a:solidFill>
                <a:srgbClr val="3D2D1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4859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51</Words>
  <Application>Microsoft Office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North Park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Anderson</dc:creator>
  <cp:lastModifiedBy>Heidi Morrow</cp:lastModifiedBy>
  <cp:revision>6</cp:revision>
  <dcterms:created xsi:type="dcterms:W3CDTF">2012-09-04T21:25:21Z</dcterms:created>
  <dcterms:modified xsi:type="dcterms:W3CDTF">2012-10-24T15:39:08Z</dcterms:modified>
</cp:coreProperties>
</file>